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81" r:id="rId3"/>
    <p:sldId id="263" r:id="rId4"/>
    <p:sldId id="269" r:id="rId5"/>
    <p:sldId id="289" r:id="rId6"/>
    <p:sldId id="285" r:id="rId7"/>
    <p:sldId id="295" r:id="rId8"/>
    <p:sldId id="290" r:id="rId9"/>
    <p:sldId id="291" r:id="rId10"/>
    <p:sldId id="265" r:id="rId11"/>
    <p:sldId id="286" r:id="rId12"/>
    <p:sldId id="282" r:id="rId13"/>
    <p:sldId id="287" r:id="rId14"/>
    <p:sldId id="283" r:id="rId15"/>
    <p:sldId id="288" r:id="rId16"/>
    <p:sldId id="292" r:id="rId17"/>
    <p:sldId id="278" r:id="rId18"/>
    <p:sldId id="279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98A"/>
    <a:srgbClr val="7B9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7" autoAdjust="0"/>
  </p:normalViewPr>
  <p:slideViewPr>
    <p:cSldViewPr>
      <p:cViewPr>
        <p:scale>
          <a:sx n="100" d="100"/>
          <a:sy n="100" d="100"/>
        </p:scale>
        <p:origin x="427" y="10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C9B4E-E190-494C-BC6B-2C34C543ADEA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9E9C02-549F-499C-8456-207FB7C8B56C}">
      <dgm:prSet phldrT="[Text]"/>
      <dgm:spPr/>
      <dgm:t>
        <a:bodyPr/>
        <a:lstStyle/>
        <a:p>
          <a:r>
            <a:rPr lang="en-US" dirty="0" smtClean="0"/>
            <a:t>First Encounter</a:t>
          </a:r>
          <a:endParaRPr lang="en-US" dirty="0"/>
        </a:p>
      </dgm:t>
    </dgm:pt>
    <dgm:pt modelId="{B2F6B96F-AF6C-4152-B435-76295CBBBAC2}" type="parTrans" cxnId="{DA356AF0-BCEE-476A-A5B2-F0C45BF3C22C}">
      <dgm:prSet/>
      <dgm:spPr/>
      <dgm:t>
        <a:bodyPr/>
        <a:lstStyle/>
        <a:p>
          <a:endParaRPr lang="en-US"/>
        </a:p>
      </dgm:t>
    </dgm:pt>
    <dgm:pt modelId="{D8A45B00-0746-4775-A7CB-EA6EF56B50F9}" type="sibTrans" cxnId="{DA356AF0-BCEE-476A-A5B2-F0C45BF3C22C}">
      <dgm:prSet/>
      <dgm:spPr/>
      <dgm:t>
        <a:bodyPr/>
        <a:lstStyle/>
        <a:p>
          <a:endParaRPr lang="en-US" dirty="0"/>
        </a:p>
      </dgm:t>
    </dgm:pt>
    <dgm:pt modelId="{BF0AA84C-6B7F-4766-90F0-5D6ACAB2AEFE}">
      <dgm:prSet phldrT="[Text]" custT="1"/>
      <dgm:spPr/>
      <dgm:t>
        <a:bodyPr anchor="ctr"/>
        <a:lstStyle/>
        <a:p>
          <a:r>
            <a:rPr lang="en-US" sz="1400" dirty="0" smtClean="0"/>
            <a:t>Advisors help address barriers affecting return to college through individual counseling. </a:t>
          </a:r>
          <a:endParaRPr lang="en-US" sz="1400" dirty="0"/>
        </a:p>
      </dgm:t>
    </dgm:pt>
    <dgm:pt modelId="{F0F7AB30-2373-4234-B02E-E3C5260501CF}" type="parTrans" cxnId="{15213BBC-93E4-459E-9E6A-487ADCC2439B}">
      <dgm:prSet/>
      <dgm:spPr/>
      <dgm:t>
        <a:bodyPr/>
        <a:lstStyle/>
        <a:p>
          <a:endParaRPr lang="en-US"/>
        </a:p>
      </dgm:t>
    </dgm:pt>
    <dgm:pt modelId="{C5405AC1-B20D-42C3-8CC5-048AC8DEC8C6}" type="sibTrans" cxnId="{15213BBC-93E4-459E-9E6A-487ADCC2439B}">
      <dgm:prSet/>
      <dgm:spPr/>
      <dgm:t>
        <a:bodyPr/>
        <a:lstStyle/>
        <a:p>
          <a:endParaRPr lang="en-US"/>
        </a:p>
      </dgm:t>
    </dgm:pt>
    <dgm:pt modelId="{F2D4D0F0-1EBA-4208-87C8-47B7D187E6DD}">
      <dgm:prSet phldrT="[Text]"/>
      <dgm:spPr/>
      <dgm:t>
        <a:bodyPr/>
        <a:lstStyle/>
        <a:p>
          <a:r>
            <a:rPr lang="en-US" dirty="0" smtClean="0"/>
            <a:t>Enrollment</a:t>
          </a:r>
          <a:endParaRPr lang="en-US" dirty="0"/>
        </a:p>
      </dgm:t>
    </dgm:pt>
    <dgm:pt modelId="{04457742-300E-437B-B940-FDA664F4ECEF}" type="parTrans" cxnId="{D04292B1-205C-4926-A553-8EDAF5FFABC6}">
      <dgm:prSet/>
      <dgm:spPr/>
      <dgm:t>
        <a:bodyPr/>
        <a:lstStyle/>
        <a:p>
          <a:endParaRPr lang="en-US"/>
        </a:p>
      </dgm:t>
    </dgm:pt>
    <dgm:pt modelId="{227CA6B1-0296-4C48-BFCF-56E74C6F0A6D}" type="sibTrans" cxnId="{D04292B1-205C-4926-A553-8EDAF5FFABC6}">
      <dgm:prSet/>
      <dgm:spPr/>
      <dgm:t>
        <a:bodyPr/>
        <a:lstStyle/>
        <a:p>
          <a:endParaRPr lang="en-US" dirty="0"/>
        </a:p>
      </dgm:t>
    </dgm:pt>
    <dgm:pt modelId="{BFDFEE22-D319-403D-B6FD-51AD8D4C8259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Financial aid counseling</a:t>
          </a:r>
          <a:endParaRPr lang="en-US" sz="1400" dirty="0"/>
        </a:p>
      </dgm:t>
    </dgm:pt>
    <dgm:pt modelId="{0BB308C2-DF69-41A9-A20E-26F6044CE43E}" type="parTrans" cxnId="{2D81D841-B60F-4463-88EF-B73C7065368F}">
      <dgm:prSet/>
      <dgm:spPr/>
      <dgm:t>
        <a:bodyPr/>
        <a:lstStyle/>
        <a:p>
          <a:endParaRPr lang="en-US"/>
        </a:p>
      </dgm:t>
    </dgm:pt>
    <dgm:pt modelId="{C44A3CC9-95FE-4C9D-9F43-B4086834CD57}" type="sibTrans" cxnId="{2D81D841-B60F-4463-88EF-B73C7065368F}">
      <dgm:prSet/>
      <dgm:spPr/>
      <dgm:t>
        <a:bodyPr/>
        <a:lstStyle/>
        <a:p>
          <a:endParaRPr lang="en-US"/>
        </a:p>
      </dgm:t>
    </dgm:pt>
    <dgm:pt modelId="{031FE6F6-1AE7-42A9-AE57-4B1948FE17D2}">
      <dgm:prSet phldrT="[Text]"/>
      <dgm:spPr/>
      <dgm:t>
        <a:bodyPr/>
        <a:lstStyle/>
        <a:p>
          <a:r>
            <a:rPr lang="en-US" dirty="0" smtClean="0"/>
            <a:t>Persistence</a:t>
          </a:r>
          <a:endParaRPr lang="en-US" dirty="0"/>
        </a:p>
      </dgm:t>
    </dgm:pt>
    <dgm:pt modelId="{1E764278-39D0-4A48-871B-5F19B44F067C}" type="parTrans" cxnId="{56B6AD55-A91B-4567-84B8-2A60BF7685CE}">
      <dgm:prSet/>
      <dgm:spPr/>
      <dgm:t>
        <a:bodyPr/>
        <a:lstStyle/>
        <a:p>
          <a:endParaRPr lang="en-US"/>
        </a:p>
      </dgm:t>
    </dgm:pt>
    <dgm:pt modelId="{D5FA2E69-5C71-474A-81C6-830C1B3C3F1A}" type="sibTrans" cxnId="{56B6AD55-A91B-4567-84B8-2A60BF7685CE}">
      <dgm:prSet/>
      <dgm:spPr/>
      <dgm:t>
        <a:bodyPr/>
        <a:lstStyle/>
        <a:p>
          <a:endParaRPr lang="en-US"/>
        </a:p>
      </dgm:t>
    </dgm:pt>
    <dgm:pt modelId="{A60AC80D-67BB-4DE8-B827-8D3DB18D9A8D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Center-provided retention activities and workshops</a:t>
          </a:r>
          <a:endParaRPr lang="en-US" sz="1400" dirty="0"/>
        </a:p>
      </dgm:t>
    </dgm:pt>
    <dgm:pt modelId="{B9F1BCFF-5260-49F4-A022-745DA6771797}" type="parTrans" cxnId="{BA731888-F82F-4FBE-87DF-7B02DEC14C2B}">
      <dgm:prSet/>
      <dgm:spPr/>
      <dgm:t>
        <a:bodyPr/>
        <a:lstStyle/>
        <a:p>
          <a:endParaRPr lang="en-US"/>
        </a:p>
      </dgm:t>
    </dgm:pt>
    <dgm:pt modelId="{08269112-600F-489C-9F10-E9CA9DC22C7B}" type="sibTrans" cxnId="{BA731888-F82F-4FBE-87DF-7B02DEC14C2B}">
      <dgm:prSet/>
      <dgm:spPr/>
      <dgm:t>
        <a:bodyPr/>
        <a:lstStyle/>
        <a:p>
          <a:endParaRPr lang="en-US"/>
        </a:p>
      </dgm:t>
    </dgm:pt>
    <dgm:pt modelId="{50968B5F-EF9E-4ED7-A468-933C68CE41E7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Center- provided preparatory activities and success workshops</a:t>
          </a:r>
          <a:endParaRPr lang="en-US" sz="1400" dirty="0"/>
        </a:p>
      </dgm:t>
    </dgm:pt>
    <dgm:pt modelId="{AED3AD7D-9822-4263-B4AF-B3642925AAC9}" type="parTrans" cxnId="{FDD1D0F7-B27D-4DF8-A6F2-A4AD9CF08093}">
      <dgm:prSet/>
      <dgm:spPr/>
      <dgm:t>
        <a:bodyPr/>
        <a:lstStyle/>
        <a:p>
          <a:endParaRPr lang="en-US"/>
        </a:p>
      </dgm:t>
    </dgm:pt>
    <dgm:pt modelId="{3B3CA39C-F0F9-468A-8641-50C4D070D9D5}" type="sibTrans" cxnId="{FDD1D0F7-B27D-4DF8-A6F2-A4AD9CF08093}">
      <dgm:prSet/>
      <dgm:spPr/>
      <dgm:t>
        <a:bodyPr/>
        <a:lstStyle/>
        <a:p>
          <a:endParaRPr lang="en-US"/>
        </a:p>
      </dgm:t>
    </dgm:pt>
    <dgm:pt modelId="{ACFC0998-2426-4025-96FC-0978069988CE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115DD42C-AF9D-4B92-A83C-E88BE9A42837}" type="parTrans" cxnId="{9B80F459-10DB-4161-A1E4-7C3976F1874A}">
      <dgm:prSet/>
      <dgm:spPr/>
      <dgm:t>
        <a:bodyPr/>
        <a:lstStyle/>
        <a:p>
          <a:endParaRPr lang="en-US"/>
        </a:p>
      </dgm:t>
    </dgm:pt>
    <dgm:pt modelId="{86154870-DE9D-4289-B18C-40F86D4F0839}" type="sibTrans" cxnId="{9B80F459-10DB-4161-A1E4-7C3976F1874A}">
      <dgm:prSet/>
      <dgm:spPr/>
      <dgm:t>
        <a:bodyPr/>
        <a:lstStyle/>
        <a:p>
          <a:endParaRPr lang="en-US"/>
        </a:p>
      </dgm:t>
    </dgm:pt>
    <dgm:pt modelId="{A4BCDD2A-4928-40EA-982B-BA57FF3CE2F3}">
      <dgm:prSet phldrT="[Text]" custT="1"/>
      <dgm:spPr/>
      <dgm:t>
        <a:bodyPr anchor="ctr"/>
        <a:lstStyle/>
        <a:p>
          <a:pPr>
            <a:lnSpc>
              <a:spcPct val="90000"/>
            </a:lnSpc>
          </a:pPr>
          <a:endParaRPr lang="en-US" sz="1400" dirty="0"/>
        </a:p>
      </dgm:t>
    </dgm:pt>
    <dgm:pt modelId="{A540FE55-C9D7-4022-B29C-CE68EE62B6BC}" type="parTrans" cxnId="{5358E4FE-177B-4036-BD4F-D663617A2FE3}">
      <dgm:prSet/>
      <dgm:spPr/>
      <dgm:t>
        <a:bodyPr/>
        <a:lstStyle/>
        <a:p>
          <a:endParaRPr lang="en-US"/>
        </a:p>
      </dgm:t>
    </dgm:pt>
    <dgm:pt modelId="{2A239A71-B621-48BB-92C5-67BE8C42992A}" type="sibTrans" cxnId="{5358E4FE-177B-4036-BD4F-D663617A2FE3}">
      <dgm:prSet/>
      <dgm:spPr/>
      <dgm:t>
        <a:bodyPr/>
        <a:lstStyle/>
        <a:p>
          <a:endParaRPr lang="en-US"/>
        </a:p>
      </dgm:t>
    </dgm:pt>
    <dgm:pt modelId="{9575013E-6E1B-4200-A863-1A816C45D6D1}">
      <dgm:prSet phldrT="[Text]" custT="1"/>
      <dgm:spPr/>
      <dgm:t>
        <a:bodyPr anchor="ctr"/>
        <a:lstStyle/>
        <a:p>
          <a:pPr>
            <a:lnSpc>
              <a:spcPct val="90000"/>
            </a:lnSpc>
          </a:pPr>
          <a:endParaRPr lang="en-US" sz="1400" dirty="0"/>
        </a:p>
      </dgm:t>
    </dgm:pt>
    <dgm:pt modelId="{CA391DE5-C0C1-4B98-AD15-493DA9DD71E2}" type="parTrans" cxnId="{80ABD39E-9CEB-44FB-B0CC-B79EA60B0C6D}">
      <dgm:prSet/>
      <dgm:spPr/>
      <dgm:t>
        <a:bodyPr/>
        <a:lstStyle/>
        <a:p>
          <a:endParaRPr lang="en-US"/>
        </a:p>
      </dgm:t>
    </dgm:pt>
    <dgm:pt modelId="{78C7E477-252A-4B61-96E1-D24C6B958D3F}" type="sibTrans" cxnId="{80ABD39E-9CEB-44FB-B0CC-B79EA60B0C6D}">
      <dgm:prSet/>
      <dgm:spPr/>
      <dgm:t>
        <a:bodyPr/>
        <a:lstStyle/>
        <a:p>
          <a:endParaRPr lang="en-US"/>
        </a:p>
      </dgm:t>
    </dgm:pt>
    <dgm:pt modelId="{2A07ED23-D06B-4E56-9021-17891BBB6D9D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Advisors ensure all is in place for a successful first semester</a:t>
          </a:r>
          <a:endParaRPr lang="en-US" sz="1400" dirty="0"/>
        </a:p>
      </dgm:t>
    </dgm:pt>
    <dgm:pt modelId="{AC37CF93-2B31-4A7E-8BF2-96B47CC475F5}" type="parTrans" cxnId="{E6A60CD0-7C91-4997-AD69-DEA861BB3527}">
      <dgm:prSet/>
      <dgm:spPr/>
      <dgm:t>
        <a:bodyPr/>
        <a:lstStyle/>
        <a:p>
          <a:endParaRPr lang="en-US"/>
        </a:p>
      </dgm:t>
    </dgm:pt>
    <dgm:pt modelId="{67E056F7-CA0C-4F4E-A0D5-2120D7A4E142}" type="sibTrans" cxnId="{E6A60CD0-7C91-4997-AD69-DEA861BB3527}">
      <dgm:prSet/>
      <dgm:spPr/>
      <dgm:t>
        <a:bodyPr/>
        <a:lstStyle/>
        <a:p>
          <a:endParaRPr lang="en-US"/>
        </a:p>
      </dgm:t>
    </dgm:pt>
    <dgm:pt modelId="{89FB84F9-19EF-4E91-848C-282936B99724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23766878-ECDD-4CD5-AEEE-0F60DD88A2E1}" type="parTrans" cxnId="{A893737D-1074-45DF-B637-119E7AD05167}">
      <dgm:prSet/>
      <dgm:spPr/>
      <dgm:t>
        <a:bodyPr/>
        <a:lstStyle/>
        <a:p>
          <a:endParaRPr lang="en-US"/>
        </a:p>
      </dgm:t>
    </dgm:pt>
    <dgm:pt modelId="{A22A4EE0-3C98-46EF-B63F-CF819DD3AD87}" type="sibTrans" cxnId="{A893737D-1074-45DF-B637-119E7AD05167}">
      <dgm:prSet/>
      <dgm:spPr/>
      <dgm:t>
        <a:bodyPr/>
        <a:lstStyle/>
        <a:p>
          <a:endParaRPr lang="en-US"/>
        </a:p>
      </dgm:t>
    </dgm:pt>
    <dgm:pt modelId="{4E21C282-A2A8-4CDF-8EF4-5D79C7296151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Advisors track participant’s progress.</a:t>
          </a:r>
          <a:endParaRPr lang="en-US" sz="1400" dirty="0"/>
        </a:p>
      </dgm:t>
    </dgm:pt>
    <dgm:pt modelId="{235DEF67-1C81-4FB1-8B92-99459B1F80EB}" type="parTrans" cxnId="{87C7E916-DCC5-4C19-97FC-CBD7967CAC03}">
      <dgm:prSet/>
      <dgm:spPr/>
      <dgm:t>
        <a:bodyPr/>
        <a:lstStyle/>
        <a:p>
          <a:endParaRPr lang="en-US"/>
        </a:p>
      </dgm:t>
    </dgm:pt>
    <dgm:pt modelId="{3F8F9292-0F49-4A16-BA32-9036EC0D8DB2}" type="sibTrans" cxnId="{87C7E916-DCC5-4C19-97FC-CBD7967CAC03}">
      <dgm:prSet/>
      <dgm:spPr/>
      <dgm:t>
        <a:bodyPr/>
        <a:lstStyle/>
        <a:p>
          <a:endParaRPr lang="en-US"/>
        </a:p>
      </dgm:t>
    </dgm:pt>
    <dgm:pt modelId="{AD063480-C74C-4148-83D6-5233C39105AB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F668E5F2-8D5D-4E40-8CBF-434AFD3EC950}" type="parTrans" cxnId="{CBA6ACBF-CBFC-4FE7-92A1-12AB6861DC0F}">
      <dgm:prSet/>
      <dgm:spPr/>
      <dgm:t>
        <a:bodyPr/>
        <a:lstStyle/>
        <a:p>
          <a:endParaRPr lang="en-US"/>
        </a:p>
      </dgm:t>
    </dgm:pt>
    <dgm:pt modelId="{FDBA01CF-B5DA-47DA-A656-93A7E539C7DD}" type="sibTrans" cxnId="{CBA6ACBF-CBFC-4FE7-92A1-12AB6861DC0F}">
      <dgm:prSet/>
      <dgm:spPr/>
      <dgm:t>
        <a:bodyPr/>
        <a:lstStyle/>
        <a:p>
          <a:endParaRPr lang="en-US"/>
        </a:p>
      </dgm:t>
    </dgm:pt>
    <dgm:pt modelId="{1178267B-1661-4A81-A3D9-5F25DD323B3C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 smtClean="0"/>
            <a:t>Advisors intervene and help resolve issues that may cause someone to dropout.</a:t>
          </a:r>
          <a:endParaRPr lang="en-US" sz="1400" dirty="0"/>
        </a:p>
      </dgm:t>
    </dgm:pt>
    <dgm:pt modelId="{A2957244-3E4F-4699-922B-B1C412C27728}" type="parTrans" cxnId="{02C3F84E-1B56-441F-A6DC-3BDE415399FC}">
      <dgm:prSet/>
      <dgm:spPr/>
      <dgm:t>
        <a:bodyPr/>
        <a:lstStyle/>
        <a:p>
          <a:endParaRPr lang="en-US"/>
        </a:p>
      </dgm:t>
    </dgm:pt>
    <dgm:pt modelId="{C5591DBB-76E3-4731-B194-10B63DE0E39D}" type="sibTrans" cxnId="{02C3F84E-1B56-441F-A6DC-3BDE415399FC}">
      <dgm:prSet/>
      <dgm:spPr/>
      <dgm:t>
        <a:bodyPr/>
        <a:lstStyle/>
        <a:p>
          <a:endParaRPr lang="en-US"/>
        </a:p>
      </dgm:t>
    </dgm:pt>
    <dgm:pt modelId="{E3251F0B-A83A-41E0-A405-0EA92489421A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1DB20BAC-6B63-4A9C-A3F2-C2C8D2B484C0}" type="parTrans" cxnId="{88FBF7A1-F931-4862-9F07-EB685504EF20}">
      <dgm:prSet/>
      <dgm:spPr/>
      <dgm:t>
        <a:bodyPr/>
        <a:lstStyle/>
        <a:p>
          <a:endParaRPr lang="en-US"/>
        </a:p>
      </dgm:t>
    </dgm:pt>
    <dgm:pt modelId="{29A5693E-8132-4D53-8BE8-9B55C35E4492}" type="sibTrans" cxnId="{88FBF7A1-F931-4862-9F07-EB685504EF20}">
      <dgm:prSet/>
      <dgm:spPr/>
      <dgm:t>
        <a:bodyPr/>
        <a:lstStyle/>
        <a:p>
          <a:endParaRPr lang="en-US"/>
        </a:p>
      </dgm:t>
    </dgm:pt>
    <dgm:pt modelId="{F50B4BDF-AF27-4452-9506-3E27F00AC154}">
      <dgm:prSet phldrT="[Text]" custT="1"/>
      <dgm:spPr/>
      <dgm:t>
        <a:bodyPr anchor="ctr"/>
        <a:lstStyle/>
        <a:p>
          <a:r>
            <a:rPr lang="en-US" sz="1400" dirty="0" smtClean="0"/>
            <a:t>Advisors provide information about best fit colleges or universities.</a:t>
          </a:r>
          <a:endParaRPr lang="en-US" sz="1400" dirty="0"/>
        </a:p>
      </dgm:t>
    </dgm:pt>
    <dgm:pt modelId="{44A1EF07-C377-4575-8CEE-3153EFF2B085}" type="parTrans" cxnId="{A57C8760-330A-4788-9843-E579F5B3B187}">
      <dgm:prSet/>
      <dgm:spPr/>
      <dgm:t>
        <a:bodyPr/>
        <a:lstStyle/>
        <a:p>
          <a:endParaRPr lang="en-US"/>
        </a:p>
      </dgm:t>
    </dgm:pt>
    <dgm:pt modelId="{8890C03C-CF78-4B08-B153-5A8F0F487C0C}" type="sibTrans" cxnId="{A57C8760-330A-4788-9843-E579F5B3B187}">
      <dgm:prSet/>
      <dgm:spPr/>
      <dgm:t>
        <a:bodyPr/>
        <a:lstStyle/>
        <a:p>
          <a:endParaRPr lang="en-US"/>
        </a:p>
      </dgm:t>
    </dgm:pt>
    <dgm:pt modelId="{84EAE45B-91FB-4621-AE54-5D28B4A8DD86}">
      <dgm:prSet phldrT="[Text]" custT="1"/>
      <dgm:spPr/>
      <dgm:t>
        <a:bodyPr anchor="ctr"/>
        <a:lstStyle/>
        <a:p>
          <a:endParaRPr lang="en-US" sz="1400" dirty="0"/>
        </a:p>
      </dgm:t>
    </dgm:pt>
    <dgm:pt modelId="{7B552C6D-2B0A-4CDE-BCD0-0A38235EED7E}" type="parTrans" cxnId="{CC08A22A-D346-48D7-8A62-4020B79E40CB}">
      <dgm:prSet/>
      <dgm:spPr/>
      <dgm:t>
        <a:bodyPr/>
        <a:lstStyle/>
        <a:p>
          <a:endParaRPr lang="en-US"/>
        </a:p>
      </dgm:t>
    </dgm:pt>
    <dgm:pt modelId="{C581EF17-2072-4178-A331-1D1A27E97866}" type="sibTrans" cxnId="{CC08A22A-D346-48D7-8A62-4020B79E40CB}">
      <dgm:prSet/>
      <dgm:spPr/>
      <dgm:t>
        <a:bodyPr/>
        <a:lstStyle/>
        <a:p>
          <a:endParaRPr lang="en-US"/>
        </a:p>
      </dgm:t>
    </dgm:pt>
    <dgm:pt modelId="{FB805908-F476-448A-B643-87CE0BFE35B6}">
      <dgm:prSet phldrT="[Text]" custT="1"/>
      <dgm:spPr/>
      <dgm:t>
        <a:bodyPr anchor="ctr"/>
        <a:lstStyle/>
        <a:p>
          <a:endParaRPr lang="en-US" sz="1400" dirty="0"/>
        </a:p>
      </dgm:t>
    </dgm:pt>
    <dgm:pt modelId="{7EEF47B3-0CA4-4B12-B0B0-C7D1C2F94A58}" type="parTrans" cxnId="{3662D108-A574-439A-ADCA-4E63F8317F80}">
      <dgm:prSet/>
      <dgm:spPr/>
      <dgm:t>
        <a:bodyPr/>
        <a:lstStyle/>
        <a:p>
          <a:endParaRPr lang="en-US"/>
        </a:p>
      </dgm:t>
    </dgm:pt>
    <dgm:pt modelId="{73010EDE-8D10-4429-9316-067EF389CC76}" type="sibTrans" cxnId="{3662D108-A574-439A-ADCA-4E63F8317F80}">
      <dgm:prSet/>
      <dgm:spPr/>
      <dgm:t>
        <a:bodyPr/>
        <a:lstStyle/>
        <a:p>
          <a:endParaRPr lang="en-US"/>
        </a:p>
      </dgm:t>
    </dgm:pt>
    <dgm:pt modelId="{AA5BBC9D-40F7-4BB5-B971-A70320322C4A}">
      <dgm:prSet phldrT="[Text]" custT="1"/>
      <dgm:spPr/>
      <dgm:t>
        <a:bodyPr anchor="ctr"/>
        <a:lstStyle/>
        <a:p>
          <a:r>
            <a:rPr lang="en-US" sz="1400" dirty="0" smtClean="0"/>
            <a:t>Participants schedule an appointment online. </a:t>
          </a:r>
          <a:endParaRPr lang="en-US" sz="1400" dirty="0"/>
        </a:p>
      </dgm:t>
    </dgm:pt>
    <dgm:pt modelId="{38CDDB39-3249-4178-849D-F6ED0198B56F}" type="parTrans" cxnId="{141F6887-BBE3-498A-881A-A7246F6C697C}">
      <dgm:prSet/>
      <dgm:spPr/>
      <dgm:t>
        <a:bodyPr/>
        <a:lstStyle/>
        <a:p>
          <a:endParaRPr lang="en-US"/>
        </a:p>
      </dgm:t>
    </dgm:pt>
    <dgm:pt modelId="{6AAC9582-0D1B-4FB6-9366-8F5ECE79DE1F}" type="sibTrans" cxnId="{141F6887-BBE3-498A-881A-A7246F6C697C}">
      <dgm:prSet/>
      <dgm:spPr/>
      <dgm:t>
        <a:bodyPr/>
        <a:lstStyle/>
        <a:p>
          <a:endParaRPr lang="en-US"/>
        </a:p>
      </dgm:t>
    </dgm:pt>
    <dgm:pt modelId="{EAD59286-95BC-4028-A3CA-99F3A8649A11}">
      <dgm:prSet phldrT="[Text]" custT="1"/>
      <dgm:spPr/>
      <dgm:t>
        <a:bodyPr anchor="ctr"/>
        <a:lstStyle/>
        <a:p>
          <a:endParaRPr lang="en-US" sz="1400" dirty="0"/>
        </a:p>
      </dgm:t>
    </dgm:pt>
    <dgm:pt modelId="{6CB527E1-C7C3-4948-9959-CFE533F79552}" type="parTrans" cxnId="{D786CF2A-85B6-4EBD-B009-95B7CC9F30FD}">
      <dgm:prSet/>
      <dgm:spPr/>
      <dgm:t>
        <a:bodyPr/>
        <a:lstStyle/>
        <a:p>
          <a:endParaRPr lang="en-US"/>
        </a:p>
      </dgm:t>
    </dgm:pt>
    <dgm:pt modelId="{F7AB5E3C-7796-46FE-8C62-A88D9BED6105}" type="sibTrans" cxnId="{D786CF2A-85B6-4EBD-B009-95B7CC9F30FD}">
      <dgm:prSet/>
      <dgm:spPr/>
      <dgm:t>
        <a:bodyPr/>
        <a:lstStyle/>
        <a:p>
          <a:endParaRPr lang="en-US"/>
        </a:p>
      </dgm:t>
    </dgm:pt>
    <dgm:pt modelId="{FE83933B-4FCD-421F-99A9-D6410969F172}">
      <dgm:prSet phldrT="[Text]" custT="1"/>
      <dgm:spPr/>
      <dgm:t>
        <a:bodyPr anchor="ctr"/>
        <a:lstStyle/>
        <a:p>
          <a:endParaRPr lang="en-US" sz="1400" dirty="0"/>
        </a:p>
      </dgm:t>
    </dgm:pt>
    <dgm:pt modelId="{8BA28854-F7B8-4057-8F61-B6A7097543F6}" type="parTrans" cxnId="{75AF7AC0-7995-4558-B96B-C4C0D70067F5}">
      <dgm:prSet/>
      <dgm:spPr/>
      <dgm:t>
        <a:bodyPr/>
        <a:lstStyle/>
        <a:p>
          <a:endParaRPr lang="en-US"/>
        </a:p>
      </dgm:t>
    </dgm:pt>
    <dgm:pt modelId="{9E8B3675-9520-4902-9CAE-F5ED875AE689}" type="sibTrans" cxnId="{75AF7AC0-7995-4558-B96B-C4C0D70067F5}">
      <dgm:prSet/>
      <dgm:spPr/>
      <dgm:t>
        <a:bodyPr/>
        <a:lstStyle/>
        <a:p>
          <a:endParaRPr lang="en-US"/>
        </a:p>
      </dgm:t>
    </dgm:pt>
    <dgm:pt modelId="{6B5C2071-DA21-40BE-BB75-41EB398C5615}">
      <dgm:prSet phldrT="[Text]" custT="1"/>
      <dgm:spPr/>
      <dgm:t>
        <a:bodyPr anchor="ctr"/>
        <a:lstStyle/>
        <a:p>
          <a:endParaRPr lang="en-US" sz="1400" dirty="0"/>
        </a:p>
      </dgm:t>
    </dgm:pt>
    <dgm:pt modelId="{C4F94512-78A1-438F-867E-C57B80DED848}" type="parTrans" cxnId="{D2786BDB-EE86-4151-B39F-2C30DB6FA8FA}">
      <dgm:prSet/>
      <dgm:spPr/>
      <dgm:t>
        <a:bodyPr/>
        <a:lstStyle/>
        <a:p>
          <a:endParaRPr lang="en-US"/>
        </a:p>
      </dgm:t>
    </dgm:pt>
    <dgm:pt modelId="{E5C28A5A-6C3C-4F3F-B47E-FA4F71D8BC07}" type="sibTrans" cxnId="{D2786BDB-EE86-4151-B39F-2C30DB6FA8FA}">
      <dgm:prSet/>
      <dgm:spPr/>
      <dgm:t>
        <a:bodyPr/>
        <a:lstStyle/>
        <a:p>
          <a:endParaRPr lang="en-US"/>
        </a:p>
      </dgm:t>
    </dgm:pt>
    <dgm:pt modelId="{3CDBF27D-E506-4142-A46E-F5F7382EFD52}">
      <dgm:prSet phldrT="[Text]" custT="1"/>
      <dgm:spPr/>
      <dgm:t>
        <a:bodyPr anchor="ctr"/>
        <a:lstStyle/>
        <a:p>
          <a:endParaRPr lang="en-US" sz="1400" dirty="0"/>
        </a:p>
      </dgm:t>
    </dgm:pt>
    <dgm:pt modelId="{2249A1E5-9BFB-403D-A886-73BC90C8B2E5}" type="parTrans" cxnId="{6D4F6A15-343B-42C9-8F19-2FD27C120EE7}">
      <dgm:prSet/>
      <dgm:spPr/>
      <dgm:t>
        <a:bodyPr/>
        <a:lstStyle/>
        <a:p>
          <a:endParaRPr lang="en-US"/>
        </a:p>
      </dgm:t>
    </dgm:pt>
    <dgm:pt modelId="{0F77211E-F09F-42F0-8F56-BD02DB0DD6F3}" type="sibTrans" cxnId="{6D4F6A15-343B-42C9-8F19-2FD27C120EE7}">
      <dgm:prSet/>
      <dgm:spPr/>
      <dgm:t>
        <a:bodyPr/>
        <a:lstStyle/>
        <a:p>
          <a:endParaRPr lang="en-US"/>
        </a:p>
      </dgm:t>
    </dgm:pt>
    <dgm:pt modelId="{D9DD3A8F-DD8D-4DF8-B041-B65D27B0294B}">
      <dgm:prSet phldrT="[Text]" custT="1"/>
      <dgm:spPr/>
      <dgm:t>
        <a:bodyPr anchor="ctr"/>
        <a:lstStyle/>
        <a:p>
          <a:endParaRPr lang="en-US" sz="1400" dirty="0"/>
        </a:p>
      </dgm:t>
    </dgm:pt>
    <dgm:pt modelId="{96202273-1ADC-44D0-9E8A-90FED56AC98C}" type="parTrans" cxnId="{CB3B89E0-87A8-4731-92FA-A2E39A58937E}">
      <dgm:prSet/>
      <dgm:spPr/>
      <dgm:t>
        <a:bodyPr/>
        <a:lstStyle/>
        <a:p>
          <a:endParaRPr lang="en-US"/>
        </a:p>
      </dgm:t>
    </dgm:pt>
    <dgm:pt modelId="{9345A7CE-47B3-49AB-953B-67268385C87A}" type="sibTrans" cxnId="{CB3B89E0-87A8-4731-92FA-A2E39A58937E}">
      <dgm:prSet/>
      <dgm:spPr/>
      <dgm:t>
        <a:bodyPr/>
        <a:lstStyle/>
        <a:p>
          <a:endParaRPr lang="en-US"/>
        </a:p>
      </dgm:t>
    </dgm:pt>
    <dgm:pt modelId="{A7C89024-4AD9-490D-A82A-1C4651B16EDE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0031AE36-0EF0-40A8-8508-8F64F98171CE}" type="parTrans" cxnId="{A89D24F3-F7F3-422D-9EEB-35A858330731}">
      <dgm:prSet/>
      <dgm:spPr/>
      <dgm:t>
        <a:bodyPr/>
        <a:lstStyle/>
        <a:p>
          <a:endParaRPr lang="en-US"/>
        </a:p>
      </dgm:t>
    </dgm:pt>
    <dgm:pt modelId="{2D00EB38-E433-4E6D-A3DF-698ABBAA0A06}" type="sibTrans" cxnId="{A89D24F3-F7F3-422D-9EEB-35A858330731}">
      <dgm:prSet/>
      <dgm:spPr/>
      <dgm:t>
        <a:bodyPr/>
        <a:lstStyle/>
        <a:p>
          <a:endParaRPr lang="en-US"/>
        </a:p>
      </dgm:t>
    </dgm:pt>
    <dgm:pt modelId="{CF8A1B5F-A3F5-41AF-8DDA-EFC936DF46FD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B27B1936-3D83-457B-B027-C68F942CB760}" type="parTrans" cxnId="{20109746-B2B0-4B2C-BA55-9EEACCB59F9E}">
      <dgm:prSet/>
      <dgm:spPr/>
      <dgm:t>
        <a:bodyPr/>
        <a:lstStyle/>
        <a:p>
          <a:endParaRPr lang="en-US"/>
        </a:p>
      </dgm:t>
    </dgm:pt>
    <dgm:pt modelId="{D797E05F-85D3-4C45-9C01-EF9B42D00C06}" type="sibTrans" cxnId="{20109746-B2B0-4B2C-BA55-9EEACCB59F9E}">
      <dgm:prSet/>
      <dgm:spPr/>
      <dgm:t>
        <a:bodyPr/>
        <a:lstStyle/>
        <a:p>
          <a:endParaRPr lang="en-US"/>
        </a:p>
      </dgm:t>
    </dgm:pt>
    <dgm:pt modelId="{4148F1C8-99FD-4CA2-816F-8A8770AB3280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17E301E3-32B2-44A2-AD23-AC81FC76C001}" type="parTrans" cxnId="{C1EEAD0B-3327-455C-BC09-49E423345FC7}">
      <dgm:prSet/>
      <dgm:spPr/>
      <dgm:t>
        <a:bodyPr/>
        <a:lstStyle/>
        <a:p>
          <a:endParaRPr lang="en-US"/>
        </a:p>
      </dgm:t>
    </dgm:pt>
    <dgm:pt modelId="{492DCB96-E5C5-4546-8C86-6F5F82A1EDD3}" type="sibTrans" cxnId="{C1EEAD0B-3327-455C-BC09-49E423345FC7}">
      <dgm:prSet/>
      <dgm:spPr/>
      <dgm:t>
        <a:bodyPr/>
        <a:lstStyle/>
        <a:p>
          <a:endParaRPr lang="en-US"/>
        </a:p>
      </dgm:t>
    </dgm:pt>
    <dgm:pt modelId="{2A2A1BF7-E3D8-4FA9-8DE7-735D98607734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4A609B75-4946-4595-8CFF-FE2C89219FD9}" type="parTrans" cxnId="{7D886C93-D4AD-4358-9407-D1B99DEABD28}">
      <dgm:prSet/>
      <dgm:spPr/>
      <dgm:t>
        <a:bodyPr/>
        <a:lstStyle/>
        <a:p>
          <a:endParaRPr lang="en-US"/>
        </a:p>
      </dgm:t>
    </dgm:pt>
    <dgm:pt modelId="{EF200137-AF3E-488A-92B3-B6AEDE17C7B7}" type="sibTrans" cxnId="{7D886C93-D4AD-4358-9407-D1B99DEABD28}">
      <dgm:prSet/>
      <dgm:spPr/>
      <dgm:t>
        <a:bodyPr/>
        <a:lstStyle/>
        <a:p>
          <a:endParaRPr lang="en-US"/>
        </a:p>
      </dgm:t>
    </dgm:pt>
    <dgm:pt modelId="{B482FD30-D820-44D7-A92F-67D27B9C968F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73D10773-249E-41E5-B0CB-E6E1C0A899F6}" type="parTrans" cxnId="{C2DD2DAF-A634-4A4D-9EE4-A2D3CFC875D9}">
      <dgm:prSet/>
      <dgm:spPr/>
      <dgm:t>
        <a:bodyPr/>
        <a:lstStyle/>
        <a:p>
          <a:endParaRPr lang="en-US"/>
        </a:p>
      </dgm:t>
    </dgm:pt>
    <dgm:pt modelId="{CCAD1080-93DD-4CB9-B05F-BBA7E82867E8}" type="sibTrans" cxnId="{C2DD2DAF-A634-4A4D-9EE4-A2D3CFC875D9}">
      <dgm:prSet/>
      <dgm:spPr/>
      <dgm:t>
        <a:bodyPr/>
        <a:lstStyle/>
        <a:p>
          <a:endParaRPr lang="en-US"/>
        </a:p>
      </dgm:t>
    </dgm:pt>
    <dgm:pt modelId="{FA3E3A1E-A40C-4911-9418-EB45C3F6E78C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F1C3B17E-2244-468B-B56D-922DDA4D0BAF}" type="parTrans" cxnId="{90BDB6CF-D4E3-4A46-8772-3ECFCDCDFCAC}">
      <dgm:prSet/>
      <dgm:spPr/>
      <dgm:t>
        <a:bodyPr/>
        <a:lstStyle/>
        <a:p>
          <a:endParaRPr lang="en-US"/>
        </a:p>
      </dgm:t>
    </dgm:pt>
    <dgm:pt modelId="{BBE45A5B-88EB-4A1C-90CC-2A8A020B7597}" type="sibTrans" cxnId="{90BDB6CF-D4E3-4A46-8772-3ECFCDCDFCAC}">
      <dgm:prSet/>
      <dgm:spPr/>
      <dgm:t>
        <a:bodyPr/>
        <a:lstStyle/>
        <a:p>
          <a:endParaRPr lang="en-US"/>
        </a:p>
      </dgm:t>
    </dgm:pt>
    <dgm:pt modelId="{889B2D4F-D01E-4D54-AA80-505D282F20EF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D8C27A63-59CE-418D-A28C-6455B1F16296}" type="parTrans" cxnId="{30C92704-BA7F-496A-B9C7-E95B45661D8A}">
      <dgm:prSet/>
      <dgm:spPr/>
      <dgm:t>
        <a:bodyPr/>
        <a:lstStyle/>
        <a:p>
          <a:endParaRPr lang="en-US"/>
        </a:p>
      </dgm:t>
    </dgm:pt>
    <dgm:pt modelId="{4FDAD3C8-6DBB-4CB5-8DC6-99E928F61B49}" type="sibTrans" cxnId="{30C92704-BA7F-496A-B9C7-E95B45661D8A}">
      <dgm:prSet/>
      <dgm:spPr/>
      <dgm:t>
        <a:bodyPr/>
        <a:lstStyle/>
        <a:p>
          <a:endParaRPr lang="en-US"/>
        </a:p>
      </dgm:t>
    </dgm:pt>
    <dgm:pt modelId="{CE6F1C75-E5DF-4FE8-B4DF-C6AC55AAC796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6F7F5AD7-1DAD-4473-9B07-C3AA273E1DF8}" type="parTrans" cxnId="{0B0A7D95-5506-4B68-81A6-8BE1B184D47F}">
      <dgm:prSet/>
      <dgm:spPr/>
      <dgm:t>
        <a:bodyPr/>
        <a:lstStyle/>
        <a:p>
          <a:endParaRPr lang="en-US"/>
        </a:p>
      </dgm:t>
    </dgm:pt>
    <dgm:pt modelId="{FC031F7E-FC0C-4D11-BB8C-DFC457C37B63}" type="sibTrans" cxnId="{0B0A7D95-5506-4B68-81A6-8BE1B184D47F}">
      <dgm:prSet/>
      <dgm:spPr/>
      <dgm:t>
        <a:bodyPr/>
        <a:lstStyle/>
        <a:p>
          <a:endParaRPr lang="en-US"/>
        </a:p>
      </dgm:t>
    </dgm:pt>
    <dgm:pt modelId="{D531B126-585A-4A48-A159-747EA21B8B00}" type="pres">
      <dgm:prSet presAssocID="{4E4C9B4E-E190-494C-BC6B-2C34C543AD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661C7-8A46-4E9D-907C-A112EA5946B0}" type="pres">
      <dgm:prSet presAssocID="{709E9C02-549F-499C-8456-207FB7C8B56C}" presName="composite" presStyleCnt="0"/>
      <dgm:spPr/>
      <dgm:t>
        <a:bodyPr/>
        <a:lstStyle/>
        <a:p>
          <a:endParaRPr lang="en-US"/>
        </a:p>
      </dgm:t>
    </dgm:pt>
    <dgm:pt modelId="{E8C70D56-5D25-446F-8B80-B0B9B626BC35}" type="pres">
      <dgm:prSet presAssocID="{709E9C02-549F-499C-8456-207FB7C8B5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C7DEB-E9A9-4CCC-9C11-23C883BEFF33}" type="pres">
      <dgm:prSet presAssocID="{709E9C02-549F-499C-8456-207FB7C8B56C}" presName="parSh" presStyleLbl="node1" presStyleIdx="0" presStyleCnt="3" custLinFactNeighborY="-19306"/>
      <dgm:spPr/>
      <dgm:t>
        <a:bodyPr/>
        <a:lstStyle/>
        <a:p>
          <a:endParaRPr lang="en-US"/>
        </a:p>
      </dgm:t>
    </dgm:pt>
    <dgm:pt modelId="{D9CCDCEE-A047-4165-B433-CE2FAF4FEEC5}" type="pres">
      <dgm:prSet presAssocID="{709E9C02-549F-499C-8456-207FB7C8B56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24F14-ADE5-4A91-AD36-A3350A689F26}" type="pres">
      <dgm:prSet presAssocID="{D8A45B00-0746-4775-A7CB-EA6EF56B50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5073B65-6F45-4446-A040-9BCCB8142411}" type="pres">
      <dgm:prSet presAssocID="{D8A45B00-0746-4775-A7CB-EA6EF56B50F9}" presName="connTx" presStyleLbl="sibTrans2D1" presStyleIdx="0" presStyleCnt="2"/>
      <dgm:spPr/>
      <dgm:t>
        <a:bodyPr/>
        <a:lstStyle/>
        <a:p>
          <a:endParaRPr lang="en-US"/>
        </a:p>
      </dgm:t>
    </dgm:pt>
    <dgm:pt modelId="{7A124E3D-7B40-4DB1-BBD3-144C6BD67F34}" type="pres">
      <dgm:prSet presAssocID="{F2D4D0F0-1EBA-4208-87C8-47B7D187E6DD}" presName="composite" presStyleCnt="0"/>
      <dgm:spPr/>
      <dgm:t>
        <a:bodyPr/>
        <a:lstStyle/>
        <a:p>
          <a:endParaRPr lang="en-US"/>
        </a:p>
      </dgm:t>
    </dgm:pt>
    <dgm:pt modelId="{8701916C-D084-46F9-BF9B-AF31D9335730}" type="pres">
      <dgm:prSet presAssocID="{F2D4D0F0-1EBA-4208-87C8-47B7D187E6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58451-6F4E-4B72-A32C-932B805FDA3A}" type="pres">
      <dgm:prSet presAssocID="{F2D4D0F0-1EBA-4208-87C8-47B7D187E6DD}" presName="parSh" presStyleLbl="node1" presStyleIdx="1" presStyleCnt="3" custLinFactNeighborX="-59" custLinFactNeighborY="-19073"/>
      <dgm:spPr/>
      <dgm:t>
        <a:bodyPr/>
        <a:lstStyle/>
        <a:p>
          <a:endParaRPr lang="en-US"/>
        </a:p>
      </dgm:t>
    </dgm:pt>
    <dgm:pt modelId="{92D2AF4B-9A3F-4D9F-BDDD-58DA451308E2}" type="pres">
      <dgm:prSet presAssocID="{F2D4D0F0-1EBA-4208-87C8-47B7D187E6D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EF229-5E78-46D0-AEE0-F6BA48BC82C2}" type="pres">
      <dgm:prSet presAssocID="{227CA6B1-0296-4C48-BFCF-56E74C6F0A6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6C06D42-89BA-471C-A983-1AEFC7D96A9E}" type="pres">
      <dgm:prSet presAssocID="{227CA6B1-0296-4C48-BFCF-56E74C6F0A6D}" presName="connTx" presStyleLbl="sibTrans2D1" presStyleIdx="1" presStyleCnt="2"/>
      <dgm:spPr/>
      <dgm:t>
        <a:bodyPr/>
        <a:lstStyle/>
        <a:p>
          <a:endParaRPr lang="en-US"/>
        </a:p>
      </dgm:t>
    </dgm:pt>
    <dgm:pt modelId="{0870BA44-05A6-47F2-B79A-A028D5380940}" type="pres">
      <dgm:prSet presAssocID="{031FE6F6-1AE7-42A9-AE57-4B1948FE17D2}" presName="composite" presStyleCnt="0"/>
      <dgm:spPr/>
      <dgm:t>
        <a:bodyPr/>
        <a:lstStyle/>
        <a:p>
          <a:endParaRPr lang="en-US"/>
        </a:p>
      </dgm:t>
    </dgm:pt>
    <dgm:pt modelId="{4C91D8BB-3B32-485D-BEDF-F037ACA900E4}" type="pres">
      <dgm:prSet presAssocID="{031FE6F6-1AE7-42A9-AE57-4B1948FE17D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2FCC0-6AE8-418C-BC8E-369CBAEA3FA9}" type="pres">
      <dgm:prSet presAssocID="{031FE6F6-1AE7-42A9-AE57-4B1948FE17D2}" presName="parSh" presStyleLbl="node1" presStyleIdx="2" presStyleCnt="3" custLinFactNeighborX="-59" custLinFactNeighborY="-19073"/>
      <dgm:spPr/>
      <dgm:t>
        <a:bodyPr/>
        <a:lstStyle/>
        <a:p>
          <a:endParaRPr lang="en-US"/>
        </a:p>
      </dgm:t>
    </dgm:pt>
    <dgm:pt modelId="{82EFE0B9-187E-4E75-96E5-E69E38758A86}" type="pres">
      <dgm:prSet presAssocID="{031FE6F6-1AE7-42A9-AE57-4B1948FE17D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CF2A-85B6-4EBD-B009-95B7CC9F30FD}" srcId="{709E9C02-549F-499C-8456-207FB7C8B56C}" destId="{EAD59286-95BC-4028-A3CA-99F3A8649A11}" srcOrd="3" destOrd="0" parTransId="{6CB527E1-C7C3-4948-9959-CFE533F79552}" sibTransId="{F7AB5E3C-7796-46FE-8C62-A88D9BED6105}"/>
    <dgm:cxn modelId="{589F1ADB-71E5-49E0-94D5-468A0DFF40CC}" type="presOf" srcId="{2A07ED23-D06B-4E56-9021-17891BBB6D9D}" destId="{92D2AF4B-9A3F-4D9F-BDDD-58DA451308E2}" srcOrd="0" destOrd="8" presId="urn:microsoft.com/office/officeart/2005/8/layout/process3"/>
    <dgm:cxn modelId="{80ABD39E-9CEB-44FB-B0CC-B79EA60B0C6D}" srcId="{F2D4D0F0-1EBA-4208-87C8-47B7D187E6DD}" destId="{9575013E-6E1B-4200-A863-1A816C45D6D1}" srcOrd="9" destOrd="0" parTransId="{CA391DE5-C0C1-4B98-AD15-493DA9DD71E2}" sibTransId="{78C7E477-252A-4B61-96E1-D24C6B958D3F}"/>
    <dgm:cxn modelId="{D1A2F61F-33C3-4831-813B-913E54E46364}" type="presOf" srcId="{D9DD3A8F-DD8D-4DF8-B041-B65D27B0294B}" destId="{D9CCDCEE-A047-4165-B433-CE2FAF4FEEC5}" srcOrd="0" destOrd="5" presId="urn:microsoft.com/office/officeart/2005/8/layout/process3"/>
    <dgm:cxn modelId="{3D8C6777-24BC-44F9-A63A-E508B9B17FF6}" type="presOf" srcId="{ACFC0998-2426-4025-96FC-0978069988CE}" destId="{92D2AF4B-9A3F-4D9F-BDDD-58DA451308E2}" srcOrd="0" destOrd="3" presId="urn:microsoft.com/office/officeart/2005/8/layout/process3"/>
    <dgm:cxn modelId="{FF6460D4-F85F-4BA1-87A1-9EAD837F1384}" type="presOf" srcId="{4148F1C8-99FD-4CA2-816F-8A8770AB3280}" destId="{92D2AF4B-9A3F-4D9F-BDDD-58DA451308E2}" srcOrd="0" destOrd="6" presId="urn:microsoft.com/office/officeart/2005/8/layout/process3"/>
    <dgm:cxn modelId="{A4A6F969-6AE0-49A2-BB63-7E6FEF147F2B}" type="presOf" srcId="{89FB84F9-19EF-4E91-848C-282936B99724}" destId="{92D2AF4B-9A3F-4D9F-BDDD-58DA451308E2}" srcOrd="0" destOrd="7" presId="urn:microsoft.com/office/officeart/2005/8/layout/process3"/>
    <dgm:cxn modelId="{55ECBDCD-51E3-40E2-A31D-FD647D36DBD2}" type="presOf" srcId="{EAD59286-95BC-4028-A3CA-99F3A8649A11}" destId="{D9CCDCEE-A047-4165-B433-CE2FAF4FEEC5}" srcOrd="0" destOrd="3" presId="urn:microsoft.com/office/officeart/2005/8/layout/process3"/>
    <dgm:cxn modelId="{77077F21-A164-4415-9661-5A11007E969E}" type="presOf" srcId="{FB805908-F476-448A-B643-87CE0BFE35B6}" destId="{D9CCDCEE-A047-4165-B433-CE2FAF4FEEC5}" srcOrd="0" destOrd="9" presId="urn:microsoft.com/office/officeart/2005/8/layout/process3"/>
    <dgm:cxn modelId="{75AF7AC0-7995-4558-B96B-C4C0D70067F5}" srcId="{709E9C02-549F-499C-8456-207FB7C8B56C}" destId="{FE83933B-4FCD-421F-99A9-D6410969F172}" srcOrd="1" destOrd="0" parTransId="{8BA28854-F7B8-4057-8F61-B6A7097543F6}" sibTransId="{9E8B3675-9520-4902-9CAE-F5ED875AE689}"/>
    <dgm:cxn modelId="{9983C306-D512-4BBF-8D83-B09E215BB512}" type="presOf" srcId="{BFDFEE22-D319-403D-B6FD-51AD8D4C8259}" destId="{92D2AF4B-9A3F-4D9F-BDDD-58DA451308E2}" srcOrd="0" destOrd="0" presId="urn:microsoft.com/office/officeart/2005/8/layout/process3"/>
    <dgm:cxn modelId="{DA356AF0-BCEE-476A-A5B2-F0C45BF3C22C}" srcId="{4E4C9B4E-E190-494C-BC6B-2C34C543ADEA}" destId="{709E9C02-549F-499C-8456-207FB7C8B56C}" srcOrd="0" destOrd="0" parTransId="{B2F6B96F-AF6C-4152-B435-76295CBBBAC2}" sibTransId="{D8A45B00-0746-4775-A7CB-EA6EF56B50F9}"/>
    <dgm:cxn modelId="{20109746-B2B0-4B2C-BA55-9EEACCB59F9E}" srcId="{F2D4D0F0-1EBA-4208-87C8-47B7D187E6DD}" destId="{CF8A1B5F-A3F5-41AF-8DDA-EFC936DF46FD}" srcOrd="1" destOrd="0" parTransId="{B27B1936-3D83-457B-B027-C68F942CB760}" sibTransId="{D797E05F-85D3-4C45-9C01-EF9B42D00C06}"/>
    <dgm:cxn modelId="{C2DD2DAF-A634-4A4D-9EE4-A2D3CFC875D9}" srcId="{031FE6F6-1AE7-42A9-AE57-4B1948FE17D2}" destId="{B482FD30-D820-44D7-A92F-67D27B9C968F}" srcOrd="2" destOrd="0" parTransId="{73D10773-249E-41E5-B0CB-E6E1C0A899F6}" sibTransId="{CCAD1080-93DD-4CB9-B05F-BBA7E82867E8}"/>
    <dgm:cxn modelId="{30F57906-B23A-44D5-B1BF-46368FAAA351}" type="presOf" srcId="{1178267B-1661-4A81-A3D9-5F25DD323B3C}" destId="{82EFE0B9-187E-4E75-96E5-E69E38758A86}" srcOrd="0" destOrd="8" presId="urn:microsoft.com/office/officeart/2005/8/layout/process3"/>
    <dgm:cxn modelId="{91085BAF-21A9-4266-97FF-9290959F1AD8}" type="presOf" srcId="{4E21C282-A2A8-4CDF-8EF4-5D79C7296151}" destId="{82EFE0B9-187E-4E75-96E5-E69E38758A86}" srcOrd="0" destOrd="4" presId="urn:microsoft.com/office/officeart/2005/8/layout/process3"/>
    <dgm:cxn modelId="{8BC497C7-8B27-4BB0-8D2D-01D37ADFC156}" type="presOf" srcId="{D8A45B00-0746-4775-A7CB-EA6EF56B50F9}" destId="{61A24F14-ADE5-4A91-AD36-A3350A689F26}" srcOrd="0" destOrd="0" presId="urn:microsoft.com/office/officeart/2005/8/layout/process3"/>
    <dgm:cxn modelId="{86B61E5E-0833-44D4-A763-3B24E4FA3200}" type="presOf" srcId="{AA5BBC9D-40F7-4BB5-B971-A70320322C4A}" destId="{D9CCDCEE-A047-4165-B433-CE2FAF4FEEC5}" srcOrd="0" destOrd="0" presId="urn:microsoft.com/office/officeart/2005/8/layout/process3"/>
    <dgm:cxn modelId="{A5C1366A-AFEF-4F4B-96C0-322F12BEE01C}" type="presOf" srcId="{A7C89024-4AD9-490D-A82A-1C4651B16EDE}" destId="{92D2AF4B-9A3F-4D9F-BDDD-58DA451308E2}" srcOrd="0" destOrd="2" presId="urn:microsoft.com/office/officeart/2005/8/layout/process3"/>
    <dgm:cxn modelId="{D5962FD1-4FE8-4815-BA6A-9809C024CF75}" type="presOf" srcId="{CF8A1B5F-A3F5-41AF-8DDA-EFC936DF46FD}" destId="{92D2AF4B-9A3F-4D9F-BDDD-58DA451308E2}" srcOrd="0" destOrd="1" presId="urn:microsoft.com/office/officeart/2005/8/layout/process3"/>
    <dgm:cxn modelId="{88FBF7A1-F931-4862-9F07-EB685504EF20}" srcId="{031FE6F6-1AE7-42A9-AE57-4B1948FE17D2}" destId="{E3251F0B-A83A-41E0-A405-0EA92489421A}" srcOrd="7" destOrd="0" parTransId="{1DB20BAC-6B63-4A9C-A3F2-C2C8D2B484C0}" sibTransId="{29A5693E-8132-4D53-8BE8-9B55C35E4492}"/>
    <dgm:cxn modelId="{60F880E1-7A76-421D-A083-A4D38A5FC23E}" type="presOf" srcId="{F2D4D0F0-1EBA-4208-87C8-47B7D187E6DD}" destId="{8701916C-D084-46F9-BF9B-AF31D9335730}" srcOrd="0" destOrd="0" presId="urn:microsoft.com/office/officeart/2005/8/layout/process3"/>
    <dgm:cxn modelId="{8ADCD246-BEF3-479B-AD6E-0F9C13219951}" type="presOf" srcId="{227CA6B1-0296-4C48-BFCF-56E74C6F0A6D}" destId="{ED6EF229-5E78-46D0-AEE0-F6BA48BC82C2}" srcOrd="0" destOrd="0" presId="urn:microsoft.com/office/officeart/2005/8/layout/process3"/>
    <dgm:cxn modelId="{02C3F84E-1B56-441F-A6DC-3BDE415399FC}" srcId="{031FE6F6-1AE7-42A9-AE57-4B1948FE17D2}" destId="{1178267B-1661-4A81-A3D9-5F25DD323B3C}" srcOrd="8" destOrd="0" parTransId="{A2957244-3E4F-4699-922B-B1C412C27728}" sibTransId="{C5591DBB-76E3-4731-B194-10B63DE0E39D}"/>
    <dgm:cxn modelId="{0B0A7D95-5506-4B68-81A6-8BE1B184D47F}" srcId="{031FE6F6-1AE7-42A9-AE57-4B1948FE17D2}" destId="{CE6F1C75-E5DF-4FE8-B4DF-C6AC55AAC796}" srcOrd="5" destOrd="0" parTransId="{6F7F5AD7-1DAD-4473-9B07-C3AA273E1DF8}" sibTransId="{FC031F7E-FC0C-4D11-BB8C-DFC457C37B63}"/>
    <dgm:cxn modelId="{558424CC-75AA-4F45-8E27-B2973FEE9167}" type="presOf" srcId="{9575013E-6E1B-4200-A863-1A816C45D6D1}" destId="{92D2AF4B-9A3F-4D9F-BDDD-58DA451308E2}" srcOrd="0" destOrd="9" presId="urn:microsoft.com/office/officeart/2005/8/layout/process3"/>
    <dgm:cxn modelId="{36561CF8-76F3-437B-8F81-5F48A3837B75}" type="presOf" srcId="{A4BCDD2A-4928-40EA-982B-BA57FF3CE2F3}" destId="{92D2AF4B-9A3F-4D9F-BDDD-58DA451308E2}" srcOrd="0" destOrd="10" presId="urn:microsoft.com/office/officeart/2005/8/layout/process3"/>
    <dgm:cxn modelId="{484CE0DB-B094-4154-A4BD-7AD9CE8D9EC1}" type="presOf" srcId="{BF0AA84C-6B7F-4766-90F0-5D6ACAB2AEFE}" destId="{D9CCDCEE-A047-4165-B433-CE2FAF4FEEC5}" srcOrd="0" destOrd="4" presId="urn:microsoft.com/office/officeart/2005/8/layout/process3"/>
    <dgm:cxn modelId="{A89D24F3-F7F3-422D-9EEB-35A858330731}" srcId="{F2D4D0F0-1EBA-4208-87C8-47B7D187E6DD}" destId="{A7C89024-4AD9-490D-A82A-1C4651B16EDE}" srcOrd="2" destOrd="0" parTransId="{0031AE36-0EF0-40A8-8508-8F64F98171CE}" sibTransId="{2D00EB38-E433-4E6D-A3DF-698ABBAA0A06}"/>
    <dgm:cxn modelId="{9B66A8F7-9C0C-4DD5-8D47-C75F5826AE25}" type="presOf" srcId="{FE83933B-4FCD-421F-99A9-D6410969F172}" destId="{D9CCDCEE-A047-4165-B433-CE2FAF4FEEC5}" srcOrd="0" destOrd="1" presId="urn:microsoft.com/office/officeart/2005/8/layout/process3"/>
    <dgm:cxn modelId="{CBA6ACBF-CBFC-4FE7-92A1-12AB6861DC0F}" srcId="{031FE6F6-1AE7-42A9-AE57-4B1948FE17D2}" destId="{AD063480-C74C-4148-83D6-5233C39105AB}" srcOrd="3" destOrd="0" parTransId="{F668E5F2-8D5D-4E40-8CBF-434AFD3EC950}" sibTransId="{FDBA01CF-B5DA-47DA-A656-93A7E539C7DD}"/>
    <dgm:cxn modelId="{A893737D-1074-45DF-B637-119E7AD05167}" srcId="{F2D4D0F0-1EBA-4208-87C8-47B7D187E6DD}" destId="{89FB84F9-19EF-4E91-848C-282936B99724}" srcOrd="7" destOrd="0" parTransId="{23766878-ECDD-4CD5-AEEE-0F60DD88A2E1}" sibTransId="{A22A4EE0-3C98-46EF-B63F-CF819DD3AD87}"/>
    <dgm:cxn modelId="{E1F8F28B-F17F-47D2-96D4-375AE3ED4050}" type="presOf" srcId="{84EAE45B-91FB-4621-AE54-5D28B4A8DD86}" destId="{D9CCDCEE-A047-4165-B433-CE2FAF4FEEC5}" srcOrd="0" destOrd="7" presId="urn:microsoft.com/office/officeart/2005/8/layout/process3"/>
    <dgm:cxn modelId="{67228A71-FBF8-4854-8A0C-278BAC4F8DE5}" type="presOf" srcId="{889B2D4F-D01E-4D54-AA80-505D282F20EF}" destId="{82EFE0B9-187E-4E75-96E5-E69E38758A86}" srcOrd="0" destOrd="6" presId="urn:microsoft.com/office/officeart/2005/8/layout/process3"/>
    <dgm:cxn modelId="{FC30E92D-6229-4737-ADAD-B499E4F4B7FE}" type="presOf" srcId="{F2D4D0F0-1EBA-4208-87C8-47B7D187E6DD}" destId="{60458451-6F4E-4B72-A32C-932B805FDA3A}" srcOrd="1" destOrd="0" presId="urn:microsoft.com/office/officeart/2005/8/layout/process3"/>
    <dgm:cxn modelId="{141F6887-BBE3-498A-881A-A7246F6C697C}" srcId="{709E9C02-549F-499C-8456-207FB7C8B56C}" destId="{AA5BBC9D-40F7-4BB5-B971-A70320322C4A}" srcOrd="0" destOrd="0" parTransId="{38CDDB39-3249-4178-849D-F6ED0198B56F}" sibTransId="{6AAC9582-0D1B-4FB6-9366-8F5ECE79DE1F}"/>
    <dgm:cxn modelId="{CECF942F-77A0-4961-9AAB-5B37776EAAFE}" type="presOf" srcId="{2A2A1BF7-E3D8-4FA9-8DE7-735D98607734}" destId="{92D2AF4B-9A3F-4D9F-BDDD-58DA451308E2}" srcOrd="0" destOrd="5" presId="urn:microsoft.com/office/officeart/2005/8/layout/process3"/>
    <dgm:cxn modelId="{C4E25902-04D5-454D-99BB-178D4383FD52}" type="presOf" srcId="{031FE6F6-1AE7-42A9-AE57-4B1948FE17D2}" destId="{F072FCC0-6AE8-418C-BC8E-369CBAEA3FA9}" srcOrd="1" destOrd="0" presId="urn:microsoft.com/office/officeart/2005/8/layout/process3"/>
    <dgm:cxn modelId="{0164FBB9-9A57-4644-89AF-EB5C484BAB90}" type="presOf" srcId="{4E4C9B4E-E190-494C-BC6B-2C34C543ADEA}" destId="{D531B126-585A-4A48-A159-747EA21B8B00}" srcOrd="0" destOrd="0" presId="urn:microsoft.com/office/officeart/2005/8/layout/process3"/>
    <dgm:cxn modelId="{6D4F6A15-343B-42C9-8F19-2FD27C120EE7}" srcId="{709E9C02-549F-499C-8456-207FB7C8B56C}" destId="{3CDBF27D-E506-4142-A46E-F5F7382EFD52}" srcOrd="6" destOrd="0" parTransId="{2249A1E5-9BFB-403D-A886-73BC90C8B2E5}" sibTransId="{0F77211E-F09F-42F0-8F56-BD02DB0DD6F3}"/>
    <dgm:cxn modelId="{D2786BDB-EE86-4151-B39F-2C30DB6FA8FA}" srcId="{709E9C02-549F-499C-8456-207FB7C8B56C}" destId="{6B5C2071-DA21-40BE-BB75-41EB398C5615}" srcOrd="2" destOrd="0" parTransId="{C4F94512-78A1-438F-867E-C57B80DED848}" sibTransId="{E5C28A5A-6C3C-4F3F-B47E-FA4F71D8BC07}"/>
    <dgm:cxn modelId="{68B55244-2DFC-488E-8A0E-F7FDDEF466E3}" type="presOf" srcId="{50968B5F-EF9E-4ED7-A468-933C68CE41E7}" destId="{92D2AF4B-9A3F-4D9F-BDDD-58DA451308E2}" srcOrd="0" destOrd="4" presId="urn:microsoft.com/office/officeart/2005/8/layout/process3"/>
    <dgm:cxn modelId="{9B80F459-10DB-4161-A1E4-7C3976F1874A}" srcId="{F2D4D0F0-1EBA-4208-87C8-47B7D187E6DD}" destId="{ACFC0998-2426-4025-96FC-0978069988CE}" srcOrd="3" destOrd="0" parTransId="{115DD42C-AF9D-4B92-A83C-E88BE9A42837}" sibTransId="{86154870-DE9D-4289-B18C-40F86D4F0839}"/>
    <dgm:cxn modelId="{BE203F09-170C-470A-88EB-018428604DB8}" type="presOf" srcId="{FA3E3A1E-A40C-4911-9418-EB45C3F6E78C}" destId="{82EFE0B9-187E-4E75-96E5-E69E38758A86}" srcOrd="0" destOrd="1" presId="urn:microsoft.com/office/officeart/2005/8/layout/process3"/>
    <dgm:cxn modelId="{4C325E7A-84B0-4153-910B-00FAB83E86F2}" type="presOf" srcId="{709E9C02-549F-499C-8456-207FB7C8B56C}" destId="{638C7DEB-E9A9-4CCC-9C11-23C883BEFF33}" srcOrd="1" destOrd="0" presId="urn:microsoft.com/office/officeart/2005/8/layout/process3"/>
    <dgm:cxn modelId="{87C7E916-DCC5-4C19-97FC-CBD7967CAC03}" srcId="{031FE6F6-1AE7-42A9-AE57-4B1948FE17D2}" destId="{4E21C282-A2A8-4CDF-8EF4-5D79C7296151}" srcOrd="4" destOrd="0" parTransId="{235DEF67-1C81-4FB1-8B92-99459B1F80EB}" sibTransId="{3F8F9292-0F49-4A16-BA32-9036EC0D8DB2}"/>
    <dgm:cxn modelId="{30C92704-BA7F-496A-B9C7-E95B45661D8A}" srcId="{031FE6F6-1AE7-42A9-AE57-4B1948FE17D2}" destId="{889B2D4F-D01E-4D54-AA80-505D282F20EF}" srcOrd="6" destOrd="0" parTransId="{D8C27A63-59CE-418D-A28C-6455B1F16296}" sibTransId="{4FDAD3C8-6DBB-4CB5-8DC6-99E928F61B49}"/>
    <dgm:cxn modelId="{A2E821BF-FF50-4EC3-9D83-D86CCC7CF414}" type="presOf" srcId="{B482FD30-D820-44D7-A92F-67D27B9C968F}" destId="{82EFE0B9-187E-4E75-96E5-E69E38758A86}" srcOrd="0" destOrd="2" presId="urn:microsoft.com/office/officeart/2005/8/layout/process3"/>
    <dgm:cxn modelId="{A57C8760-330A-4788-9843-E579F5B3B187}" srcId="{709E9C02-549F-499C-8456-207FB7C8B56C}" destId="{F50B4BDF-AF27-4452-9506-3E27F00AC154}" srcOrd="8" destOrd="0" parTransId="{44A1EF07-C377-4575-8CEE-3153EFF2B085}" sibTransId="{8890C03C-CF78-4B08-B153-5A8F0F487C0C}"/>
    <dgm:cxn modelId="{F174A941-02E4-4EF8-B033-EDA700754F86}" type="presOf" srcId="{D8A45B00-0746-4775-A7CB-EA6EF56B50F9}" destId="{75073B65-6F45-4446-A040-9BCCB8142411}" srcOrd="1" destOrd="0" presId="urn:microsoft.com/office/officeart/2005/8/layout/process3"/>
    <dgm:cxn modelId="{E7ECD777-25F3-486B-A794-6AE262402D9C}" type="presOf" srcId="{3CDBF27D-E506-4142-A46E-F5F7382EFD52}" destId="{D9CCDCEE-A047-4165-B433-CE2FAF4FEEC5}" srcOrd="0" destOrd="6" presId="urn:microsoft.com/office/officeart/2005/8/layout/process3"/>
    <dgm:cxn modelId="{9D2D9AFA-72BF-47B3-9E87-71E5A208ADDA}" type="presOf" srcId="{709E9C02-549F-499C-8456-207FB7C8B56C}" destId="{E8C70D56-5D25-446F-8B80-B0B9B626BC35}" srcOrd="0" destOrd="0" presId="urn:microsoft.com/office/officeart/2005/8/layout/process3"/>
    <dgm:cxn modelId="{1ED5AC52-F934-4E37-8EFC-AC57CB16F112}" type="presOf" srcId="{031FE6F6-1AE7-42A9-AE57-4B1948FE17D2}" destId="{4C91D8BB-3B32-485D-BEDF-F037ACA900E4}" srcOrd="0" destOrd="0" presId="urn:microsoft.com/office/officeart/2005/8/layout/process3"/>
    <dgm:cxn modelId="{90BDB6CF-D4E3-4A46-8772-3ECFCDCDFCAC}" srcId="{031FE6F6-1AE7-42A9-AE57-4B1948FE17D2}" destId="{FA3E3A1E-A40C-4911-9418-EB45C3F6E78C}" srcOrd="1" destOrd="0" parTransId="{F1C3B17E-2244-468B-B56D-922DDA4D0BAF}" sibTransId="{BBE45A5B-88EB-4A1C-90CC-2A8A020B7597}"/>
    <dgm:cxn modelId="{93E7CA72-0339-494E-9BDD-F9ECBE02C293}" type="presOf" srcId="{A60AC80D-67BB-4DE8-B827-8D3DB18D9A8D}" destId="{82EFE0B9-187E-4E75-96E5-E69E38758A86}" srcOrd="0" destOrd="0" presId="urn:microsoft.com/office/officeart/2005/8/layout/process3"/>
    <dgm:cxn modelId="{7D886C93-D4AD-4358-9407-D1B99DEABD28}" srcId="{F2D4D0F0-1EBA-4208-87C8-47B7D187E6DD}" destId="{2A2A1BF7-E3D8-4FA9-8DE7-735D98607734}" srcOrd="5" destOrd="0" parTransId="{4A609B75-4946-4595-8CFF-FE2C89219FD9}" sibTransId="{EF200137-AF3E-488A-92B3-B6AEDE17C7B7}"/>
    <dgm:cxn modelId="{CC08A22A-D346-48D7-8A62-4020B79E40CB}" srcId="{709E9C02-549F-499C-8456-207FB7C8B56C}" destId="{84EAE45B-91FB-4621-AE54-5D28B4A8DD86}" srcOrd="7" destOrd="0" parTransId="{7B552C6D-2B0A-4CDE-BCD0-0A38235EED7E}" sibTransId="{C581EF17-2072-4178-A331-1D1A27E97866}"/>
    <dgm:cxn modelId="{3662D108-A574-439A-ADCA-4E63F8317F80}" srcId="{709E9C02-549F-499C-8456-207FB7C8B56C}" destId="{FB805908-F476-448A-B643-87CE0BFE35B6}" srcOrd="9" destOrd="0" parTransId="{7EEF47B3-0CA4-4B12-B0B0-C7D1C2F94A58}" sibTransId="{73010EDE-8D10-4429-9316-067EF389CC76}"/>
    <dgm:cxn modelId="{BA731888-F82F-4FBE-87DF-7B02DEC14C2B}" srcId="{031FE6F6-1AE7-42A9-AE57-4B1948FE17D2}" destId="{A60AC80D-67BB-4DE8-B827-8D3DB18D9A8D}" srcOrd="0" destOrd="0" parTransId="{B9F1BCFF-5260-49F4-A022-745DA6771797}" sibTransId="{08269112-600F-489C-9F10-E9CA9DC22C7B}"/>
    <dgm:cxn modelId="{E6A60CD0-7C91-4997-AD69-DEA861BB3527}" srcId="{F2D4D0F0-1EBA-4208-87C8-47B7D187E6DD}" destId="{2A07ED23-D06B-4E56-9021-17891BBB6D9D}" srcOrd="8" destOrd="0" parTransId="{AC37CF93-2B31-4A7E-8BF2-96B47CC475F5}" sibTransId="{67E056F7-CA0C-4F4E-A0D5-2120D7A4E142}"/>
    <dgm:cxn modelId="{5358E4FE-177B-4036-BD4F-D663617A2FE3}" srcId="{F2D4D0F0-1EBA-4208-87C8-47B7D187E6DD}" destId="{A4BCDD2A-4928-40EA-982B-BA57FF3CE2F3}" srcOrd="10" destOrd="0" parTransId="{A540FE55-C9D7-4022-B29C-CE68EE62B6BC}" sibTransId="{2A239A71-B621-48BB-92C5-67BE8C42992A}"/>
    <dgm:cxn modelId="{D04292B1-205C-4926-A553-8EDAF5FFABC6}" srcId="{4E4C9B4E-E190-494C-BC6B-2C34C543ADEA}" destId="{F2D4D0F0-1EBA-4208-87C8-47B7D187E6DD}" srcOrd="1" destOrd="0" parTransId="{04457742-300E-437B-B940-FDA664F4ECEF}" sibTransId="{227CA6B1-0296-4C48-BFCF-56E74C6F0A6D}"/>
    <dgm:cxn modelId="{CB3B89E0-87A8-4731-92FA-A2E39A58937E}" srcId="{709E9C02-549F-499C-8456-207FB7C8B56C}" destId="{D9DD3A8F-DD8D-4DF8-B041-B65D27B0294B}" srcOrd="5" destOrd="0" parTransId="{96202273-1ADC-44D0-9E8A-90FED56AC98C}" sibTransId="{9345A7CE-47B3-49AB-953B-67268385C87A}"/>
    <dgm:cxn modelId="{7F15ED16-8728-4E7F-BD39-1B071D724AE0}" type="presOf" srcId="{227CA6B1-0296-4C48-BFCF-56E74C6F0A6D}" destId="{D6C06D42-89BA-471C-A983-1AEFC7D96A9E}" srcOrd="1" destOrd="0" presId="urn:microsoft.com/office/officeart/2005/8/layout/process3"/>
    <dgm:cxn modelId="{7FBD8783-AB8C-4E6E-B136-E07F654CAE0C}" type="presOf" srcId="{AD063480-C74C-4148-83D6-5233C39105AB}" destId="{82EFE0B9-187E-4E75-96E5-E69E38758A86}" srcOrd="0" destOrd="3" presId="urn:microsoft.com/office/officeart/2005/8/layout/process3"/>
    <dgm:cxn modelId="{56B6AD55-A91B-4567-84B8-2A60BF7685CE}" srcId="{4E4C9B4E-E190-494C-BC6B-2C34C543ADEA}" destId="{031FE6F6-1AE7-42A9-AE57-4B1948FE17D2}" srcOrd="2" destOrd="0" parTransId="{1E764278-39D0-4A48-871B-5F19B44F067C}" sibTransId="{D5FA2E69-5C71-474A-81C6-830C1B3C3F1A}"/>
    <dgm:cxn modelId="{7D6499C7-0C24-4689-9E30-FB8DFC9DA869}" type="presOf" srcId="{F50B4BDF-AF27-4452-9506-3E27F00AC154}" destId="{D9CCDCEE-A047-4165-B433-CE2FAF4FEEC5}" srcOrd="0" destOrd="8" presId="urn:microsoft.com/office/officeart/2005/8/layout/process3"/>
    <dgm:cxn modelId="{FDD1D0F7-B27D-4DF8-A6F2-A4AD9CF08093}" srcId="{F2D4D0F0-1EBA-4208-87C8-47B7D187E6DD}" destId="{50968B5F-EF9E-4ED7-A468-933C68CE41E7}" srcOrd="4" destOrd="0" parTransId="{AED3AD7D-9822-4263-B4AF-B3642925AAC9}" sibTransId="{3B3CA39C-F0F9-468A-8641-50C4D070D9D5}"/>
    <dgm:cxn modelId="{9745F5F5-23FF-46FA-87D6-E5AAAB13C2C5}" type="presOf" srcId="{CE6F1C75-E5DF-4FE8-B4DF-C6AC55AAC796}" destId="{82EFE0B9-187E-4E75-96E5-E69E38758A86}" srcOrd="0" destOrd="5" presId="urn:microsoft.com/office/officeart/2005/8/layout/process3"/>
    <dgm:cxn modelId="{5206AE78-9ECA-4F89-B584-426F79033116}" type="presOf" srcId="{E3251F0B-A83A-41E0-A405-0EA92489421A}" destId="{82EFE0B9-187E-4E75-96E5-E69E38758A86}" srcOrd="0" destOrd="7" presId="urn:microsoft.com/office/officeart/2005/8/layout/process3"/>
    <dgm:cxn modelId="{15213BBC-93E4-459E-9E6A-487ADCC2439B}" srcId="{709E9C02-549F-499C-8456-207FB7C8B56C}" destId="{BF0AA84C-6B7F-4766-90F0-5D6ACAB2AEFE}" srcOrd="4" destOrd="0" parTransId="{F0F7AB30-2373-4234-B02E-E3C5260501CF}" sibTransId="{C5405AC1-B20D-42C3-8CC5-048AC8DEC8C6}"/>
    <dgm:cxn modelId="{2D81D841-B60F-4463-88EF-B73C7065368F}" srcId="{F2D4D0F0-1EBA-4208-87C8-47B7D187E6DD}" destId="{BFDFEE22-D319-403D-B6FD-51AD8D4C8259}" srcOrd="0" destOrd="0" parTransId="{0BB308C2-DF69-41A9-A20E-26F6044CE43E}" sibTransId="{C44A3CC9-95FE-4C9D-9F43-B4086834CD57}"/>
    <dgm:cxn modelId="{C1EEAD0B-3327-455C-BC09-49E423345FC7}" srcId="{F2D4D0F0-1EBA-4208-87C8-47B7D187E6DD}" destId="{4148F1C8-99FD-4CA2-816F-8A8770AB3280}" srcOrd="6" destOrd="0" parTransId="{17E301E3-32B2-44A2-AD23-AC81FC76C001}" sibTransId="{492DCB96-E5C5-4546-8C86-6F5F82A1EDD3}"/>
    <dgm:cxn modelId="{0ADD8ED1-8FC2-49E9-9446-B165269A3BFF}" type="presOf" srcId="{6B5C2071-DA21-40BE-BB75-41EB398C5615}" destId="{D9CCDCEE-A047-4165-B433-CE2FAF4FEEC5}" srcOrd="0" destOrd="2" presId="urn:microsoft.com/office/officeart/2005/8/layout/process3"/>
    <dgm:cxn modelId="{C297D4E1-A7F2-437E-B9B3-A91D2EB5F839}" type="presParOf" srcId="{D531B126-585A-4A48-A159-747EA21B8B00}" destId="{F7D661C7-8A46-4E9D-907C-A112EA5946B0}" srcOrd="0" destOrd="0" presId="urn:microsoft.com/office/officeart/2005/8/layout/process3"/>
    <dgm:cxn modelId="{FFBAC0F1-721A-45AF-8C38-41B7DB60B447}" type="presParOf" srcId="{F7D661C7-8A46-4E9D-907C-A112EA5946B0}" destId="{E8C70D56-5D25-446F-8B80-B0B9B626BC35}" srcOrd="0" destOrd="0" presId="urn:microsoft.com/office/officeart/2005/8/layout/process3"/>
    <dgm:cxn modelId="{B4ABFE9F-4DD8-48E2-A027-DC410608CBB2}" type="presParOf" srcId="{F7D661C7-8A46-4E9D-907C-A112EA5946B0}" destId="{638C7DEB-E9A9-4CCC-9C11-23C883BEFF33}" srcOrd="1" destOrd="0" presId="urn:microsoft.com/office/officeart/2005/8/layout/process3"/>
    <dgm:cxn modelId="{F00802B6-BE3A-4B6E-83AC-75A63239427E}" type="presParOf" srcId="{F7D661C7-8A46-4E9D-907C-A112EA5946B0}" destId="{D9CCDCEE-A047-4165-B433-CE2FAF4FEEC5}" srcOrd="2" destOrd="0" presId="urn:microsoft.com/office/officeart/2005/8/layout/process3"/>
    <dgm:cxn modelId="{1D8644DA-7017-497B-94CE-B62F20B6373A}" type="presParOf" srcId="{D531B126-585A-4A48-A159-747EA21B8B00}" destId="{61A24F14-ADE5-4A91-AD36-A3350A689F26}" srcOrd="1" destOrd="0" presId="urn:microsoft.com/office/officeart/2005/8/layout/process3"/>
    <dgm:cxn modelId="{18C38518-40C9-4E25-80CA-A5ECC8DC4341}" type="presParOf" srcId="{61A24F14-ADE5-4A91-AD36-A3350A689F26}" destId="{75073B65-6F45-4446-A040-9BCCB8142411}" srcOrd="0" destOrd="0" presId="urn:microsoft.com/office/officeart/2005/8/layout/process3"/>
    <dgm:cxn modelId="{8C6C44C2-BF83-4061-BC0B-557D769248A8}" type="presParOf" srcId="{D531B126-585A-4A48-A159-747EA21B8B00}" destId="{7A124E3D-7B40-4DB1-BBD3-144C6BD67F34}" srcOrd="2" destOrd="0" presId="urn:microsoft.com/office/officeart/2005/8/layout/process3"/>
    <dgm:cxn modelId="{21815915-3883-4813-B8D6-121D144CF4DA}" type="presParOf" srcId="{7A124E3D-7B40-4DB1-BBD3-144C6BD67F34}" destId="{8701916C-D084-46F9-BF9B-AF31D9335730}" srcOrd="0" destOrd="0" presId="urn:microsoft.com/office/officeart/2005/8/layout/process3"/>
    <dgm:cxn modelId="{33870A18-503B-4FB0-BC65-9C1CA9E74FDB}" type="presParOf" srcId="{7A124E3D-7B40-4DB1-BBD3-144C6BD67F34}" destId="{60458451-6F4E-4B72-A32C-932B805FDA3A}" srcOrd="1" destOrd="0" presId="urn:microsoft.com/office/officeart/2005/8/layout/process3"/>
    <dgm:cxn modelId="{DF6BE789-36B9-4757-87D9-A21A39D61F9A}" type="presParOf" srcId="{7A124E3D-7B40-4DB1-BBD3-144C6BD67F34}" destId="{92D2AF4B-9A3F-4D9F-BDDD-58DA451308E2}" srcOrd="2" destOrd="0" presId="urn:microsoft.com/office/officeart/2005/8/layout/process3"/>
    <dgm:cxn modelId="{D3F3CC85-6460-43CE-8D2B-E7B7061C6BD1}" type="presParOf" srcId="{D531B126-585A-4A48-A159-747EA21B8B00}" destId="{ED6EF229-5E78-46D0-AEE0-F6BA48BC82C2}" srcOrd="3" destOrd="0" presId="urn:microsoft.com/office/officeart/2005/8/layout/process3"/>
    <dgm:cxn modelId="{62E43C39-CE7D-4167-92F2-2C5F3D736A90}" type="presParOf" srcId="{ED6EF229-5E78-46D0-AEE0-F6BA48BC82C2}" destId="{D6C06D42-89BA-471C-A983-1AEFC7D96A9E}" srcOrd="0" destOrd="0" presId="urn:microsoft.com/office/officeart/2005/8/layout/process3"/>
    <dgm:cxn modelId="{76B20B05-0F1B-4AF4-AEE5-F83D822A37A6}" type="presParOf" srcId="{D531B126-585A-4A48-A159-747EA21B8B00}" destId="{0870BA44-05A6-47F2-B79A-A028D5380940}" srcOrd="4" destOrd="0" presId="urn:microsoft.com/office/officeart/2005/8/layout/process3"/>
    <dgm:cxn modelId="{15A09362-AE34-4BD5-96B2-0AA31D77E52B}" type="presParOf" srcId="{0870BA44-05A6-47F2-B79A-A028D5380940}" destId="{4C91D8BB-3B32-485D-BEDF-F037ACA900E4}" srcOrd="0" destOrd="0" presId="urn:microsoft.com/office/officeart/2005/8/layout/process3"/>
    <dgm:cxn modelId="{C1C0E73D-543B-4D5F-AB51-294A11A89A4E}" type="presParOf" srcId="{0870BA44-05A6-47F2-B79A-A028D5380940}" destId="{F072FCC0-6AE8-418C-BC8E-369CBAEA3FA9}" srcOrd="1" destOrd="0" presId="urn:microsoft.com/office/officeart/2005/8/layout/process3"/>
    <dgm:cxn modelId="{236C65D1-F733-4EB6-BFA2-022000D28929}" type="presParOf" srcId="{0870BA44-05A6-47F2-B79A-A028D5380940}" destId="{82EFE0B9-187E-4E75-96E5-E69E38758A8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C7DEB-E9A9-4CCC-9C11-23C883BEFF33}">
      <dsp:nvSpPr>
        <dsp:cNvPr id="0" name=""/>
        <dsp:cNvSpPr/>
      </dsp:nvSpPr>
      <dsp:spPr>
        <a:xfrm>
          <a:off x="4168" y="0"/>
          <a:ext cx="1895527" cy="1111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 Encounter</a:t>
          </a:r>
          <a:endParaRPr lang="en-US" sz="2000" kern="1200" dirty="0"/>
        </a:p>
      </dsp:txBody>
      <dsp:txXfrm>
        <a:off x="4168" y="0"/>
        <a:ext cx="1895527" cy="741128"/>
      </dsp:txXfrm>
    </dsp:sp>
    <dsp:sp modelId="{D9CCDCEE-A047-4165-B433-CE2FAF4FEEC5}">
      <dsp:nvSpPr>
        <dsp:cNvPr id="0" name=""/>
        <dsp:cNvSpPr/>
      </dsp:nvSpPr>
      <dsp:spPr>
        <a:xfrm>
          <a:off x="392409" y="881764"/>
          <a:ext cx="1895527" cy="44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Participants schedule an appointment online.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Advisors help address barriers affecting return to college through individual counseling.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Advisors provide information about best fit colleges or universities.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447927" y="937282"/>
        <a:ext cx="1784491" cy="4352964"/>
      </dsp:txXfrm>
    </dsp:sp>
    <dsp:sp modelId="{61A24F14-ADE5-4A91-AD36-A3350A689F26}">
      <dsp:nvSpPr>
        <dsp:cNvPr id="0" name=""/>
        <dsp:cNvSpPr/>
      </dsp:nvSpPr>
      <dsp:spPr>
        <a:xfrm>
          <a:off x="2186771" y="134598"/>
          <a:ext cx="608599" cy="47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86771" y="228984"/>
        <a:ext cx="467020" cy="283159"/>
      </dsp:txXfrm>
    </dsp:sp>
    <dsp:sp modelId="{60458451-6F4E-4B72-A32C-932B805FDA3A}">
      <dsp:nvSpPr>
        <dsp:cNvPr id="0" name=""/>
        <dsp:cNvSpPr/>
      </dsp:nvSpPr>
      <dsp:spPr>
        <a:xfrm>
          <a:off x="3047997" y="0"/>
          <a:ext cx="1895527" cy="1111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Enrollment</a:t>
          </a:r>
          <a:endParaRPr lang="en-US" sz="2000" kern="1200" dirty="0"/>
        </a:p>
      </dsp:txBody>
      <dsp:txXfrm>
        <a:off x="3047997" y="0"/>
        <a:ext cx="1895527" cy="741128"/>
      </dsp:txXfrm>
    </dsp:sp>
    <dsp:sp modelId="{92D2AF4B-9A3F-4D9F-BDDD-58DA451308E2}">
      <dsp:nvSpPr>
        <dsp:cNvPr id="0" name=""/>
        <dsp:cNvSpPr/>
      </dsp:nvSpPr>
      <dsp:spPr>
        <a:xfrm>
          <a:off x="3437356" y="881764"/>
          <a:ext cx="1895527" cy="44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Financial aid counseling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Center- provided preparatory activities and success workshops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Advisors ensure all is in place for a successful first semester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492874" y="937282"/>
        <a:ext cx="1784491" cy="4352964"/>
      </dsp:txXfrm>
    </dsp:sp>
    <dsp:sp modelId="{ED6EF229-5E78-46D0-AEE0-F6BA48BC82C2}">
      <dsp:nvSpPr>
        <dsp:cNvPr id="0" name=""/>
        <dsp:cNvSpPr/>
      </dsp:nvSpPr>
      <dsp:spPr>
        <a:xfrm>
          <a:off x="5230879" y="134598"/>
          <a:ext cx="609192" cy="471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230879" y="228984"/>
        <a:ext cx="467613" cy="283159"/>
      </dsp:txXfrm>
    </dsp:sp>
    <dsp:sp modelId="{F072FCC0-6AE8-418C-BC8E-369CBAEA3FA9}">
      <dsp:nvSpPr>
        <dsp:cNvPr id="0" name=""/>
        <dsp:cNvSpPr/>
      </dsp:nvSpPr>
      <dsp:spPr>
        <a:xfrm>
          <a:off x="6092945" y="0"/>
          <a:ext cx="1895527" cy="1111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Persistence</a:t>
          </a:r>
          <a:endParaRPr lang="en-US" sz="2000" kern="1200" dirty="0"/>
        </a:p>
      </dsp:txBody>
      <dsp:txXfrm>
        <a:off x="6092945" y="0"/>
        <a:ext cx="1895527" cy="741128"/>
      </dsp:txXfrm>
    </dsp:sp>
    <dsp:sp modelId="{82EFE0B9-187E-4E75-96E5-E69E38758A86}">
      <dsp:nvSpPr>
        <dsp:cNvPr id="0" name=""/>
        <dsp:cNvSpPr/>
      </dsp:nvSpPr>
      <dsp:spPr>
        <a:xfrm>
          <a:off x="6482304" y="881764"/>
          <a:ext cx="1895527" cy="44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Center-provided retention activities and workshops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Advisors track participant’s progress.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Advisors intervene and help resolve issues that may cause someone to dropout.</a:t>
          </a:r>
          <a:endParaRPr lang="en-US" sz="1400" kern="1200" dirty="0"/>
        </a:p>
      </dsp:txBody>
      <dsp:txXfrm>
        <a:off x="6537822" y="937282"/>
        <a:ext cx="1784491" cy="435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59B149DC-E842-407F-B1F7-3AC1702A1AC9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32EF91C7-26C2-46B4-A5AF-8B3B72F8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795E8-D7C3-4F8F-B193-844DEAEA9A1D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F91C7-26C2-46B4-A5AF-8B3B72F8CF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F91C7-26C2-46B4-A5AF-8B3B72F8CF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F91C7-26C2-46B4-A5AF-8B3B72F8CF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884159-E742-462E-8180-40A98932998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F91C7-26C2-46B4-A5AF-8B3B72F8CF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4FDFD3-526D-46EB-8F6F-98268C2033A1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4FDFD3-526D-46EB-8F6F-98268C2033A1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4FDFD3-526D-46EB-8F6F-98268C2033A1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F91C7-26C2-46B4-A5AF-8B3B72F8CF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8D64-B191-40CC-B689-E8BF5FE985F0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E36F-4D4E-4B61-A971-055E3BB5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AD83-16F7-489D-9840-9585E6FAF5E8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D31E-3BB9-48CE-B7F0-8EC74AAD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A8D9-C854-483E-8036-327649E68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55F9-9B08-4010-A6AE-EBF0A663947C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11AF-5627-40E5-A5E2-A8D9B91AB91D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10DD-5C14-44E4-8C27-987971FA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74B6-5BA3-4CD0-B8BC-179AC74DBF10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EAC4-EE21-4FD3-89B4-23F084424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6C25-0724-43B9-AE60-EC088C5E1D6F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3032-06F2-4A40-8308-E0EB3FA01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641-C4BF-4DCC-BBB3-93F03AD3D6AD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0A1-F6DB-499B-8E0D-390B76E9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87CE-ACAE-45B9-8ED4-6ACC0D691A16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AB38F-8835-4A50-915D-A07DCDA2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9285-2225-4A0D-8DDC-33E00E3AAC6B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FB4A1-E3C9-4A07-8E52-6A2060E5F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9C37-446C-4734-A92F-B624A572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7448-98E0-4CAC-8A42-824266500B26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3B08-CFA1-4343-AC19-FDF57B050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9103-CC21-4A88-AE8F-A7354F80558F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Georgia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6A99F5BE-E5C8-4A6B-9DCA-453653DC1CD5}" type="datetime1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6B8D03A3-DBF6-442A-BE29-C59413C8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33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107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107" charset="0"/>
          <a:ea typeface="ＭＳ Ｐゴシック" pitchFamily="-107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ＭＳ Ｐゴシック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ＭＳ Ｐゴシック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Leadership and Volunteers\Interns and Internships\Summer Leadership Program\Class of 2012\Complete the Degree info for project one\CtD Digital Toolkit\Digital Logo Files\COMPLETE THE DEG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41985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61898A"/>
                </a:solidFill>
                <a:ea typeface="ＭＳ Ｐゴシック"/>
              </a:rPr>
              <a:t>Benefits for Colleges: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200" dirty="0" smtClean="0">
                <a:ea typeface="ＭＳ Ｐゴシック"/>
              </a:rPr>
              <a:t>Additional support for staff and students</a:t>
            </a:r>
          </a:p>
          <a:p>
            <a:pPr eaLnBrk="1" hangingPunct="1">
              <a:spcAft>
                <a:spcPts val="1200"/>
              </a:spcAft>
            </a:pPr>
            <a:endParaRPr lang="en-US" sz="1400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r>
              <a:rPr lang="en-US" sz="3200" dirty="0" smtClean="0">
                <a:ea typeface="ＭＳ Ｐゴシック"/>
              </a:rPr>
              <a:t>Increased retention rates</a:t>
            </a:r>
          </a:p>
          <a:p>
            <a:pPr eaLnBrk="1" hangingPunct="1">
              <a:spcAft>
                <a:spcPts val="1200"/>
              </a:spcAft>
            </a:pPr>
            <a:endParaRPr lang="en-US" sz="1400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r>
              <a:rPr lang="en-US" sz="3200" dirty="0" smtClean="0">
                <a:ea typeface="ＭＳ Ｐゴシック"/>
              </a:rPr>
              <a:t>More graduates</a:t>
            </a:r>
          </a:p>
          <a:p>
            <a:pPr eaLnBrk="1" hangingPunct="1">
              <a:spcAft>
                <a:spcPts val="1200"/>
              </a:spcAft>
            </a:pPr>
            <a:endParaRPr lang="en-US" sz="3200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sz="2500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Documents and Settings\bjames3\Local Settings\Temporary Internet Files\Content.IE5\C9EZW9ER\MP9003168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334000" cy="406142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1898A"/>
                </a:solidFill>
              </a:rPr>
              <a:t>Benefits for Colleges</a:t>
            </a:r>
            <a:endParaRPr lang="en-US" b="1" dirty="0">
              <a:solidFill>
                <a:srgbClr val="6189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61898A"/>
                </a:solidFill>
                <a:ea typeface="ＭＳ Ｐゴシック"/>
              </a:rPr>
              <a:t>Benefits for Employers: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A higher skilled workforce that utilizes technology more effectively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Employee turnover is negatively related to education.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Increased ability to compete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A larger pool of qualified candidates aids recruiting efforts</a:t>
            </a: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Documents and Settings\bjames3\Local Settings\Temporary Internet Files\Content.IE5\C9EZW9ER\MP9003168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334000" cy="406142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1898A"/>
                </a:solidFill>
              </a:rPr>
              <a:t>Benefits for Employers</a:t>
            </a:r>
            <a:endParaRPr lang="en-US" b="1" dirty="0">
              <a:solidFill>
                <a:srgbClr val="6189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61898A"/>
                </a:solidFill>
                <a:ea typeface="ＭＳ Ｐゴシック"/>
              </a:rPr>
              <a:t>Benefits for the Community: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Attract and retain employers due to a highly skilled workforce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A larger number of consumers with greater expendable income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Better educated and better employed individuals consume fewer public services </a:t>
            </a:r>
          </a:p>
          <a:p>
            <a:pPr eaLnBrk="1" hangingPunct="1">
              <a:spcAft>
                <a:spcPts val="1200"/>
              </a:spcAft>
            </a:pPr>
            <a:r>
              <a:rPr lang="en-US" sz="2500" dirty="0" smtClean="0">
                <a:ea typeface="ＭＳ Ｐゴシック"/>
              </a:rPr>
              <a:t>Higher wages generates higher tax revenues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C:\Documents and Settings\bjames3\Local Settings\Temporary Internet Files\Content.IE5\C9EZW9ER\MP900163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399"/>
            <a:ext cx="8839200" cy="624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1898A"/>
                </a:solidFill>
              </a:rPr>
              <a:t>CtD Outreach Efforts</a:t>
            </a:r>
            <a:endParaRPr lang="en-US" b="1" dirty="0">
              <a:solidFill>
                <a:srgbClr val="6189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Print Media (RedEye, Chicago Parent, CPS CEO Newsletter)</a:t>
            </a:r>
          </a:p>
          <a:p>
            <a:endParaRPr lang="en-US" sz="1400" dirty="0" smtClean="0"/>
          </a:p>
          <a:p>
            <a:r>
              <a:rPr lang="en-US" dirty="0" smtClean="0"/>
              <a:t>CTA Ads (Bus, Digital)</a:t>
            </a:r>
          </a:p>
          <a:p>
            <a:endParaRPr lang="en-US" sz="1400" dirty="0" smtClean="0"/>
          </a:p>
          <a:p>
            <a:r>
              <a:rPr lang="en-US" dirty="0" smtClean="0"/>
              <a:t>Community and Government Organizations (ISAC, IBHE)</a:t>
            </a:r>
          </a:p>
          <a:p>
            <a:endParaRPr lang="en-US" sz="1400" dirty="0" smtClean="0"/>
          </a:p>
          <a:p>
            <a:r>
              <a:rPr lang="en-US" dirty="0" smtClean="0"/>
              <a:t>Civic Leaders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61898A"/>
                </a:solidFill>
                <a:cs typeface="+mj-cs"/>
              </a:rPr>
              <a:t>Demographics</a:t>
            </a:r>
            <a:endParaRPr lang="en-US" sz="3000" b="1" dirty="0">
              <a:solidFill>
                <a:srgbClr val="61898A"/>
              </a:solidFill>
              <a:cs typeface="+mj-cs"/>
            </a:endParaRPr>
          </a:p>
        </p:txBody>
      </p:sp>
      <p:sp>
        <p:nvSpPr>
          <p:cNvPr id="22531" name="Subtitle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/>
              </a:rPr>
              <a:t>Gender – 65% Female, 35% Male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</a:rPr>
              <a:t>Income (for those who reported) – 53% Low-income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</a:rPr>
              <a:t>Ethnicity (for those who reported)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/>
              </a:rPr>
              <a:t>45% African American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/>
              </a:rPr>
              <a:t>12% Hispanic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ＭＳ Ｐゴシック"/>
              </a:rPr>
              <a:t>14% White, Non-Hispanic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</a:rPr>
              <a:t>Veterans – 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6858000" cy="247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+mj-lt"/>
              </a:rPr>
              <a:t>“If it wasn’t for your program which helps enable adults to learn how to use the financial aid system, I wouldn’t have been able to do it.”</a:t>
            </a:r>
          </a:p>
          <a:p>
            <a:pPr algn="ctr">
              <a:defRPr/>
            </a:pPr>
            <a:endParaRPr lang="en-US" sz="2700" dirty="0">
              <a:latin typeface="+mj-lt"/>
            </a:endParaRPr>
          </a:p>
          <a:p>
            <a:pPr algn="ctr">
              <a:defRPr/>
            </a:pPr>
            <a:r>
              <a:rPr lang="en-US" sz="2000" dirty="0">
                <a:latin typeface="+mj-lt"/>
              </a:rPr>
              <a:t>Complete the Degree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CtD Info\CtD Website Phot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61898A"/>
                </a:solidFill>
                <a:latin typeface="Georgia" pitchFamily="18" charset="0"/>
              </a:rPr>
              <a:t>Founders</a:t>
            </a:r>
            <a:r>
              <a:rPr lang="en-US" sz="3600" b="1" dirty="0" smtClean="0">
                <a:solidFill>
                  <a:srgbClr val="61898A"/>
                </a:solidFill>
                <a:latin typeface="Georgia" pitchFamily="18" charset="0"/>
              </a:rPr>
              <a:t>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600" y="1702308"/>
            <a:ext cx="1666875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Council for Adult and Experiential Learning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02307"/>
            <a:ext cx="1752600" cy="1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1781175" y="3632454"/>
            <a:ext cx="484632" cy="978408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1525" y="2371725"/>
            <a:ext cx="1666875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Illinois Education Foundation/One Million Degrees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76692" y="1747266"/>
            <a:ext cx="1666875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Women Employed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90800" y="4054983"/>
            <a:ext cx="4153185" cy="2309173"/>
            <a:chOff x="1967438" y="2932539"/>
            <a:chExt cx="4153185" cy="2309173"/>
          </a:xfrm>
        </p:grpSpPr>
        <p:sp>
          <p:nvSpPr>
            <p:cNvPr id="22" name="Rectangle 21"/>
            <p:cNvSpPr/>
            <p:nvPr/>
          </p:nvSpPr>
          <p:spPr>
            <a:xfrm>
              <a:off x="1967438" y="2932539"/>
              <a:ext cx="4153185" cy="2309173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967438" y="2932539"/>
              <a:ext cx="4153185" cy="2309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5486399" y="3302508"/>
            <a:ext cx="381001" cy="819150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162800" y="3623691"/>
            <a:ext cx="484632" cy="978408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926959" y="2356104"/>
            <a:ext cx="1666875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Chicago Workforce Investment Council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3519628" y="3350514"/>
            <a:ext cx="381001" cy="819150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CtD Info\CtD-Digital-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1836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61898A"/>
                </a:solidFill>
                <a:ea typeface="ＭＳ Ｐゴシック"/>
              </a:rPr>
              <a:t>Our Goal: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>
              <a:ea typeface="ＭＳ Ｐゴシック"/>
            </a:endParaRPr>
          </a:p>
          <a:p>
            <a:pPr marL="0" indent="0" algn="ctr" defTabSz="912903">
              <a:buNone/>
            </a:pPr>
            <a:endParaRPr lang="en-US" sz="2800" dirty="0" smtClean="0">
              <a:solidFill>
                <a:srgbClr val="004C77"/>
              </a:solidFill>
            </a:endParaRPr>
          </a:p>
          <a:p>
            <a:pPr marL="0" indent="0" algn="ctr" defTabSz="912903">
              <a:buNone/>
            </a:pPr>
            <a:r>
              <a:rPr lang="en-US" sz="2800" dirty="0" smtClean="0"/>
              <a:t>Reach </a:t>
            </a:r>
            <a:r>
              <a:rPr lang="en-US" sz="2800" dirty="0"/>
              <a:t>out to the over 300,000 Chicagoans with college credits but no degree and help them return to college and finish a degree, especially in high-growth fields 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61898A"/>
                </a:solidFill>
                <a:ea typeface="ＭＳ Ｐゴシック"/>
              </a:rPr>
              <a:t>The Problem: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9250"/>
            <a:ext cx="82296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/>
              </a:rPr>
              <a:t>300,000 plus Chicagoans with college credits but no degree.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/>
              </a:rPr>
              <a:t>By 2020, 67% of jobs will require a career certificate or a college degree</a:t>
            </a:r>
            <a:r>
              <a:rPr lang="en-US" dirty="0">
                <a:ea typeface="ＭＳ Ｐゴシック"/>
              </a:rPr>
              <a:t>.</a:t>
            </a:r>
            <a:endParaRPr lang="en-US" dirty="0" smtClean="0">
              <a:ea typeface="ＭＳ Ｐゴシック"/>
            </a:endParaRPr>
          </a:p>
          <a:p>
            <a:pPr eaLnBrk="1" hangingPunct="1">
              <a:spcAft>
                <a:spcPts val="1200"/>
              </a:spcAft>
            </a:pPr>
            <a:r>
              <a:rPr lang="en-US" dirty="0">
                <a:ea typeface="ＭＳ Ｐゴシック"/>
              </a:rPr>
              <a:t>O</a:t>
            </a:r>
            <a:r>
              <a:rPr lang="en-US" dirty="0" smtClean="0">
                <a:ea typeface="ＭＳ Ｐゴシック"/>
              </a:rPr>
              <a:t>nly 43% of Illinois adults currently have one.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/>
              </a:rPr>
              <a:t>The credentials Chicagoans have today are insufficient for the jobs of the future. </a:t>
            </a:r>
          </a:p>
          <a:p>
            <a:pPr eaLnBrk="1" hangingPunct="1">
              <a:spcAft>
                <a:spcPts val="1200"/>
              </a:spcAft>
            </a:pPr>
            <a:endParaRPr lang="en-US" sz="2400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9906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534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61898A"/>
                </a:solidFill>
                <a:latin typeface="Georgia" pitchFamily="18" charset="0"/>
              </a:rPr>
              <a:t>How it works: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bjames3\Local Settings\Temporary Internet Files\Content.IE5\KDIBKPER\MP9003998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0480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1524000"/>
            <a:ext cx="52578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Discover career goals and opportunities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Develop a personalized education completion plan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Obtain credit for previous education and life                   experience</a:t>
            </a:r>
            <a:endParaRPr lang="en-US" sz="900" dirty="0" smtClean="0">
              <a:latin typeface="Georg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Find best fit for participant to earn a degree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Assist with re-enrollment and financial aid resources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Resolve debt issues from previous schools</a:t>
            </a:r>
            <a:endParaRPr lang="en-US" sz="900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57200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1898A"/>
                </a:solidFill>
                <a:latin typeface="Georgia" pitchFamily="18" charset="0"/>
              </a:rPr>
              <a:t>One-on-One Advising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895600"/>
            <a:ext cx="609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n-lt"/>
              </a:rPr>
              <a:t>All CtD Services are </a:t>
            </a:r>
            <a:r>
              <a:rPr lang="en-US" sz="3600" b="1" dirty="0" smtClean="0">
                <a:latin typeface="+mn-lt"/>
              </a:rPr>
              <a:t>FREE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3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1898A"/>
                </a:solidFill>
              </a:rPr>
              <a:t>CtD Partners</a:t>
            </a:r>
            <a:endParaRPr lang="en-US" b="1" dirty="0">
              <a:solidFill>
                <a:srgbClr val="6189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Colleges</a:t>
            </a:r>
          </a:p>
          <a:p>
            <a:endParaRPr lang="en-US" sz="1400" dirty="0" smtClean="0"/>
          </a:p>
          <a:p>
            <a:r>
              <a:rPr lang="en-US" dirty="0" smtClean="0"/>
              <a:t>Community-Based Organizations</a:t>
            </a:r>
          </a:p>
          <a:p>
            <a:endParaRPr lang="en-US" sz="1400" dirty="0" smtClean="0"/>
          </a:p>
          <a:p>
            <a:r>
              <a:rPr lang="en-US" dirty="0" smtClean="0"/>
              <a:t>Religious Organizations</a:t>
            </a:r>
          </a:p>
          <a:p>
            <a:endParaRPr lang="en-US" sz="1400" dirty="0" smtClean="0"/>
          </a:p>
          <a:p>
            <a:r>
              <a:rPr lang="en-US" dirty="0" smtClean="0"/>
              <a:t>Veterans Organizations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 descr="data:image/jpeg;base64,/9j/4AAQSkZJRgABAQAAAQABAAD/2wCEAAkGBhQSEBQUExQUFRUVFhQXFBgYGBcWGhoYGBcVFxYXFhYXHCYeGBojGRcVHy8gIycpLCwsFyAxNTAqNSYrLCkBCQoKDgwOGg8PGiwkHyQsKSwqKSksLCksLCwpLCwpKSwsLCksLCwsKiwsLCwsLCwpKSwsLCkpKSwpKSwsLCwsLP/AABEIAL8BCQMBIgACEQEDEQH/xAAcAAACAgMBAQAAAAAAAAAAAAAABgQFAQMHAgj/xABFEAACAQIDBgQDBQUGBgEFAQABAgMAEQQSIQUGEzFBUSJhcYEHMpEUI0JSoWKxweHwFTNygqLRFiRTssLxkhdDVGOTCP/EABoBAAIDAQEAAAAAAAAAAAAAAAAEAQIDBQb/xAAvEQACAgEDAgQEBQUAAAAAAAAAAQIRAxIhMQRBBSJRYRNxgbEykcHR8DNSoeHx/9oADAMBAAIRAxEAPwDi9FFStl4LjTJHe2YgE9h1NVISbdIjWrFdLwOAiwfFjU8VJVGYOAehBHnSxuzu3FiTMHkaPLpGQARfW2a/Pp1qupDU+lnGl3fYW6K9zRFWZTzUkH2NtK8VYV4CiiiggKKKKACiiigAoorNAGKKKKACiiigAooovQAUUUUAFFFFABRRRQAUUUUAFFFFABRRRQBi1FqzRQQTth4YSYiNSAQWFweRA1IP0p2h2VH9uaSJVjURXIHy5ySNO1wKVdzkBxiX6Bj/AKTXS8DsfM5sreIchqfDfW3PqKxnKmdPpIJwtruUBi1fPqQLX9r1Xbn4Q8Fmva7H9KdtmYRQ06EZrEcxrYqNDUbdfZMX2VQQbgv+jHnVL2odcW5qXzOT7SP30n+Nv3motStpj76T/G//AHGpK7tYg4c4gRNwhzby7252phHElFuTorKKKKkzCiiigArNFq6B8LN0xLJ9qlAMcTfdqfxONcx8l/f6aw3RKVnvdT4J4vFqJJSuFiOo4gJkI7iMWsP8RU+VdA2d8BtnKLPNNMw5/eKg9lRbge5qbNi8RiWyo2SNfxd/QdatcDskJY5mLDrWXxfYYjg2K6T4N7KAyiFgT+IzTX9jmsPpStt3/wDz8pUthJ2U/kls6+mdFVh/8WrpHCA7mvE2MdeRP8qt8VA8DPl/bu70+Dl4WIjKNzHVWF7ZkYaML9R6GxqvFfSG8Ox4sfG0Uy3vqCNCGtYSJf5Xtp2YaN0twbeDduXBymOUa3NjYhWGtipPPSxt0vY63tdNPdGMouLplRRaisXqSgUUUUAFFFFABRRRQAUUUUAZA7U57zYWGLApEkah0KZpLeJmPzXP10pZ2JhuJiYk7ut/QG5/QU078xjhAhSt3159jWcnukOYYr4U5NGncfhxI8rxq7MciZgCANMx17k/pS1jsG4vKY2WN2bI1iFOp0U/1yp0w+EWLCRKRY5Mx9WBY/vqFvXjnbCrGdFQxhRbytUKW5tlwr4S9kJlFbcRhnQ2dWU2BswINjyNjWqtTm0Tth4vhYiJzyDC/odD+hrvGysKMod9SOR9rfur55r6B3alEuEibNqUX9wrKa3Oh0c9nEniZELEKATa5tz9a1zMuW2VQDr21NbYdngnqfWt7YAA5jr2/wDVZ7j6lHg4RDsky7ReOxKiVy1vyhj/ACpk372wy4ZYkNlJAsOwFOWE3YXDz4qf/rNcDsLA2H+a/wClcv37xgbEZByXn6mrp3IVnH4WOT7sWKKzWK2OUFFZrFAHpFuQB10r6T3W2GuHwkcZsAiC/m3Nj7sTXCNxcAJto4dGXMpkBYeSgsb+Wld+2piSqjzNrCs5ulZtijqlRuw04JNuV6nJL3pI2rvF9nHLU8tQPXU1TJ8SmzWyEryuDe31t/Gllb3OhSidSzVpkPuKXsDtWSTCNKNOeUdbDlelQ/ESXNayqvdmAJ96lO+CzSXcecU1iLd6nbT3fTFYV45xnVhcX6Ho6H8JH8DSZszeUYg21DA6j208iOWoprwW3CYyjcwMvtrb99aYpU6YtnhcbR807SwZimkjPON2U/5SR/Co1NHxFX/n5WHJjc/4hYH+B96VyKYEQooooICiiigArNqKxQB7iiLMFUEsxAUDmSTYAe9Stp7Hmw7BZkKEi4vbX0I0rzsvGGKeOQc0dW+hroO8Uv2+Bgq+NPEPbX9RVXKmMYsKyRbT3QqbhwFsdGQL5Q7f6SB+pFPu9WypJ3wkRRipmUsbH5RdmJPTSqf4V7OKiXEEaXEa+3if/wARXS8PtFrgNa38Kym/MdDp8b+DXruLO28NxpUiVRceJ+ll0v8App7iqXaMGedQy3Eb8Qi2ngBtfyzFa6HLhEfiSRgByuW/e2tvrSftWD7PESzDOwu/kOZH+9U4N/mc5302iZsTcm5CKP3n+NUNb8diOJI7/mJI9On6VoplKkcTLLXNyCu1/DnFXwcIvyUj6MRXFK6huGWjwaN3ZyPS/wD7qmXg36T+pR1GA6itGOxeT6d9fbvzqgj25YWvrVdtnajW1vy0rHUdLSovczvHvEFUksbAH/1pXHMfijLIznmxvVrvLtkyvlB8I5+ZqiraEa3Od1ObW9K4QVmsUVoJhRRRQA/fB8KuLeV1uqRlQ17BWf8AecoflXQsdtQO9lN1uCPLvXJ9xkEkjRk2N1kUd8tw1vOxB9jT+8QXKQSLMysD9R+lvrSmaTvSdPpscVFTQwR7DWdQSozLqpP9XrX/AMNKhzSuupGVVHM9L35n2FeI9tGNfIDn6VGwzNiA8jOVYi0Zv8o7i+lzWUfQbca3ZdR4NeAyiwB5C/SqKXdnOLxiNgSMysqaEDQ3ynX2qol2biVui4gEE3zMBcewABq0WSeGEM8is621UWBUfhI7+daPbgrs9mSMNuskGaQizN0Gg17aCvez9pASeIgC+t+1aJdvmUeX9aVVyQ5yRcjMQNOfU/wqilvYTxqqFv4o4WP7VnVsodVY3zHW2UhdLHl360huaZN8CUdYixYi7m5JtmtYeWgB9xS01OxdqzkZoqM2kFFYrNWMgooovQAUUUUAZrom6k2aOM8rjX1Glc7FNW6GPsrJ1U5l9+f9edZ5FaHOkmoz3Os4bBpHGkaKAAOnckk+5JOtbF2dpz0/2qg2PtckgHU/1zpuQ3UeY/mf31gdWT/tIMUpXU6BeQ/ia5h8RtuZn4ak66v6dB7/AMK6LtraeRMot51wramN4szyfmY29OQ/S1Xxq2KdXk0wruyLRRRamDkmVW9OO6u9wSL7NJoLnhvpYXN8re/I1q3I2Lngx+KYeHDYWTLf/qSAqv0Gb6ilJqlxUluWjNxdo7DhZFUXZh7W/fSvvXtuyFVbVjp5DrSSuIYCwZgO1zTn8N91/t4xiEXIw5EZJ+WQm6fqv6VRYtzV9Q2JRrFZZSDYixHMdj2rFWMAooooAKKKKAJGBxrQyLIhsyEFfbofI8j5Gurf2/HKIyuXNIplIGulxcHz1/Q1y7Z2x5pz91GzW5m1lHqx0Hpzq+2Tsg4V+LK1gqkEAOPmBGudRmW3by86xyqL+Y302SUNq2Oo4MoylTazAj61E2tsOaRVKOFXqBdcw/x65fofWqvZ81zbNp0po2dtJcuRzy01paPJ05q1sLL7rSHkFQ21tiZOeltGS/Q/Wt2B2BiUc5pEdAPkJLf6u3qDTQEgGt1/0/7XqLjtqxqPDb+fQVpaoz0kKXAJGtlA11Ot7E9qrBjFRHYDMynwrfUkghQANSSxtb/as7QxwCaHxNq3kK5s23XOJLgkLnXl1UWtzvbTW9utVhFyIyT00u5X7USTiuZgRIWJa/Ukm5B5EXvYjTTSoldDn3ebEysJi1lkypkReI6IqsSucqtyjJyvckeGqDbm57IvHw+aXDOxCGx4i2JGSVLCz3DDw3+UnSmI5E9jm5MTjvyLRrNFFamAUUUUAFFFFABUnZ+NMUgYe/p1qNRQSnTtHS9jzlgrA+E2N/L+h+6m9tuKE50k7n64aO+li30zGx9KsMfFY6daVa3OxiyqlZC3x2s3AdgPmsl+2a9/0BrnFdZnw+HaALif7vOpY3II6X09aXdr7hIwzYOTOfyFg2b/AAsOvkedMY4+U5/VT1TEiisuhUkEEEGxB0II5gjoaxVhY7FsfZX2fdLFyEWbEDP/AJTIiJ+gv71x1q+jfibhVg3eeJeSJhkHtJH/ALV85GtOxACu9/AHY2XBzTkazSZR/hQW/wC4tXBFr6y3C2R9nwGHitbLGt/8RF2/Umgg4F8Wd2ThNouwH3c5Mqdrk/eL7OSfRhSVX0R8bN3+PgHkUXbDkSjvlPhkHplIb/JXzuarLkuworFe4Y8xA+vX9OtVBJt0jCqSbDUnl/KrnYm7ss0uVUR8ts+YnIt/zlTc9dBfl1pj3y3dhwcGGaDOrNmzMwZXYFQbk/h7ZNPm8jV1uNsLgxh3YhpwpIILLlsWUZRbW2tyetqVyZ0o6kPYunVXIqtrYLGYeEtxIGRRcpGjRhdfmAyJfl1vfsSK34q8+yeIz5vD4rWADCQaannyB7i1ulN28G7QxETKbEc9XEZuOoBOtvcVS7O2MW2XisMFDSQtIFDWAW4Doc2gLHmG+vKllkUkn3sY2+hXbNF8PG6m5ChW62ZdLn1AB9684jH3/EVb+udKimSJFcE5HuAQdMy2zKexGZTbsynrUxJywFzW+jezow6f4n9Nr5Msmx8hPzj9a3w4q3idr25dhVCLX019alRRXsACSTYDnc9LAdanSbQ6HJLlpf5LDE40Oji5uysBbpcEC9+neqfb2weAMMbZS91Nza1spW4Py2zH+hTdDgI8AgkxID4hheLD/l7PNbl5L/Hkr7z4syYaN3YlpcTO3tHHAg06ak2t09NCErfl4E+rwwhFShvvz+3sMcs33iIzyhDEjyfeMqcNSFLlQdSFHI3BtawvV1iIVC5eJwojAYxnWJeEWaOUuUuLyMwsSABpoDo1VUmIWPBpidAxigRG5kEAtdQdC4J0voDZvwWqm3b2Km0sS5ld0jQIFUMuY30AzsLKLgktY3J9TWSW1vsLqO1md7d1VmMuJgt4nZ8qlGRgbXKlCQjEkmx0OuoOlIJW2hrq+29002fE8+GlkuuXMruCCGNhZkVCHB1BF+RFUO1tlR43CHGRARyxkDEDkrfKC3hFgRmU6AXF9NBW+PKq9vUTzYE1qgI1FS9pbKkgfJItjYMCCGVlbVWR1urKRyINvpUOmRJprkzRWL0XoIM0UXq13T2b9ox2GitcPNGD/hzAt/pBqUCGrfvZ8uzpcIU0V8LApHQvGoWQHz1B96hYbfoEWkQ38q7J8UN0Dj8CwjF5ojxIh36Mnuv6gV824iBkYqylWU2IIIIPYg8qmUUyynKPAzbb3tSWExoDqRe/Kw6VWbpYox4uO75EZgHPS3nVRWVNqmKrgiU3J2zr+8e4gx6F4gBi0F16CdR0P/7AOR69fLmX/DGL/wDxp/8A+bf7U57i72MjICxsAB6EHQ12X/iw/wDTFG3civQmbc2ZFicI0EwvHKuVu47Mp6MrAEeYr5y3r+HWKweIMQikmjOsUiIzB19FvlYcip6+RFfSe0RaMetR0lNudF1sTRxn4dfCCWaVJsYjRQCzKjaPIQdAV5qve+prv8QsNOQqBg3uRUieawtfnQmRRFx6JIsiuLo6sjDupBUj3BNfM+M3fjhnlgcNeN2QNfnYkA28xY+9fSmMuFBtc30HLppeuUfEHBBMWxKZg6K5731U/wDbf3qJbo7HhWKGTM4zSe3dWc4n2Sqa2uPUirffPZC4Y4VI0RYmw8UisCM8jOoaR5D8w8RIAOgA061HcsLkLdORGth5X6GrfevCcWDZRV7yPAYrEHQJO4Rr2tYXI53Fh3pdvce6vBjxtOCr6DdtrY8c8OH4hLoFLWWQspOVVzFtC1r8763NStmTrBYKCVW2UMWe3OwBZiQNOVzRjosQIobOpZMoe4UCQWAcAkgJ1b/KK3Lh4s3imjAHOxB1v4fQkE865jVxo56ex52ttFpjma3hvbTTuedLe5u1zLicZh5SbNcqgAF8ngOp/ZynXtemyMYcgjiR6g65get73pX2JuxJFtJpzLFkYOV4bglswtlZbgjTxXF9QKtCqZbtQvbqzwpNNgcUjCKZuGme14ZQSsUpFuYDWNtCG7ctybGw2YxfaDBKjFGTEIcudTlYLPGCLXB5qKh7/bEMGMz5rrMS4OpykWBBNzfoefKrjfTChsdK8VnilWHEKRcXWVASwB6Fgx96brVTT5HuhblkSi6bX2IW0d2ZocpdAFY+GVWV427BWBsT5c6v5CNmoqKVONkUF2OU8BGGioGIHEI5np9L125u2Whn4WqiUqqhi3DEhYBWIHWxblbW1zXvfeAJjXW+VrKSQoAa4urDnbw5QRfmDbtWXmlPRL/p1tbnlWHJxzttft/LspsZhCzXL3Zjc6l3buzNyrTvZs5kwmzyVsjxTuD+08zG1+4ThVKRgkbGxJINj3Nqi/EIFMY0R1GHjghT0SGO592JPfXyptqqF/FFG4RXu/yLTGYQvszAxL45JG+71IsMpDaWsQNBqbiw7mnbYOyYsPGI0Q3GpuPEzcszdLaHn6WFVGPBw+I2XEOJZISAGsACVALWBOuhuOmlO8KxC7Pl5dCV73HPTnXMyzey7cnFf4UhS3x2OZsNILAkAsvTVdfDpztel/cVlOzcXmOYIXJTKzaGMHUcrEqeQvofKmje7bJigkcXPhyqupsTmA1A0Hivr2pc+GYBwWNW8p5XWMa2KMLqerGx06WHetMbbxv0tA70FTs/HcfZTxgWlwjrIpBNzDK2SRddLLI0bW/aJ73o49iCU68/2Rr9B/GrTcGaPiYmJwc02FnSK5AGcDiAHTmeHYedbYcekQsCLn5m1PsO/rXQjSe51uiwwzqUcvC3343F3H7pzRqWCllHaxYDuQKpbU+Yrby8lubdSSB9BrVU+xmxT5wFQfiYCwPnrzPnWmrcX67wfG3fSu3/AG/7FgCn/wCC+yDJtISW8MEbyH1NkX/uY+1RMNsLDpoXBbvf/euwfC/dxIMMZBq09mJ/YBIQD6k+9WRzup8Ml0uP4mSSv0Q5p0tSrvp8N8Lj/E68KYjSVdPZu/vTVDJbStrRBlt3qxyWfNW2fhBtCGQqkDTr0eOxBHmCbg+VWOyfgNtGX+94MA/bfM3/AMY7j6kV3MSOhIuRXmXFuR8x+tFkUhC3e+EEOAlEkk5xDgaLkCIrfmIzEtboDTVxfM1snewpf+971Vkjjth7BR6moEUtbNr4jNKfLSoSvahkl1s78RrMnic9v9q87NNkJ70GYAXOlW7EGzE6gDrf+Fc3+LOHVThnLFLiRMw5XGVgGHXm30p+OIuwpL+La5sErW+SVCD2BDKSfLUVD4Hehy/Czxl/NzmGJldPnAIbky6qw86tjtBF2bhJreODFyxDnYJIFlN7EMDzIKnv3qjwuJZQQBmX8SHl6jtVjDhBLszHCPQRS4aezGxAtNGw15nxD+tKWnuek8Q82NSvvx39DpOEwihS7TTBHEhgBlaQFQQFkDKS7HrkuNG9bQIdpZrQmd84CuSC4PNtAZSbArYkC9r2vypM3G20/DaLhTyWvkZGkKox5A5SDGptqQe1xpTcIZmxPE4jhEGQxuASTlDMyNYByhABzXNmNjSWSLVqzhaae5YJIrNcYh8wB5Ohyn8wzKbka9+XKs7J2rFiM1p5fDIV8GdmJUC/E8FhqG8QGUi2t9KP7VgYXEkeUXvcrcW1YAHqCD0qNCpWVpTKwgdI1EQIU2uwaVNfu41zITlFzcehxg3wwcSi+JsZXCI0iBiZyIpHy5jEVJVkyAWN1IYNe3uDVbiFy7NwGIZlLMuIw5ym5CI+eJXtyZbuLditQ9/dtSSoseJheKZH+7AZzFwrHVAzasTa7WNx25VG2MrSbKnF/DFi8M4uQADJHNG3TTklzfoKfgvKhnpZPHkjJev32J2IxbmRDG6WBU6sNCDf5evSmvfCOKcriCVPD+6fQhQQxNsxFmKlspsTbS9qQm2WW5KDe1irjT1U10A4iM7JAmYZxHZQ2p4scrWJA/YZb+orPK5KcZ+53+rlKOXHlrvX5i/9iEk0CA6SSwqVHUF1Bt7Xqk3kxEmN2w6yeJmxPCAUqvgWTIFDWtcKOZq43ZUHaWGJKsQ5bwlvwI7aafs8tfSqXc/DHGbR4kzksCZ2OhLOGB1FuVzc6dK3yS3bfZCPis7zfJff/gz78Ynh7Vwa2YBBGMpNxZ3YEqeZuLX9Ka0jvroB0sOva5qr21utDNilmcYgugXwRgeIqbqbuQByIsLVbiWTLf7LiAOinKz89LImYA9fERXPnulpOQ5JpI0BlIcC+bkeYFuwPvS1uXEqf2lG2YKr/wB2py6FX1U352FvYUx4lXNysSi58XElaMgWAzEGE69LA1jZoiQOFZczOWYcSNzma17G1yNOuooXlTshtVRzX4cwI2Mc5spXD4pogdSzcFwBcWFwhZuxy1B2Zsx59SbKOZ6DyFMWydlsu3mAUKqcWW1goMYhY3AXQ3v053JI51B2XExjUuLIAAiD8Xma6Eabs7HhcFkm0+KW35m+HZcNhbUDr+b17Cvc5Qi7NZBoAOXoLc6jYyWx8ZueiD9L9vStaqTYnU/hXoPStbPRNxxp7JGcLso4mdI0XLmICjsCQMzHvrX0FhcIIiEXRFVUUeSgAfpXNfh9scPiY3/CjZ2P5mGi/wCUMRXUMT82netIqkeE8S6xdRkqPC/z7hJzv0/r+v612qeorWzDL61pjxGU6/17VY5ZtxsdxfqOfpVXI9W6SA61T42HK3kdRUMgi4iTTWseDuKjYp76Vq+z0IsWe0tHJ6Nr79a1wANz5DnVfNjn0INxbyIPsa8Jj2I5W/SqhQw4fF+G1RcbiNbX5VD2dIb6mvWKNzf3qb2BE1WuNB/Ppeq/erCiTByIdcyn6jUfqKmYabT2qr3ixhHDUci129OX8alB3OKmEpIUPMfL5jt7VNMhGDx2mhGFB5cxMSD66Ee9S948BcZl+ZCSPatWB2kjYDHl1zEx4dQOVnMhyuPMc/6NYzVHcx9UsnTvHJ7qq91f3Rs+HO3ljkSFn4Q4pkZvwuAh+7cizDkCCOuldE3oaGSGadZVXhI5UxyyDPw72jZlAADaWFzzItXI9xMIkuPhWQIyeMlX+U2RiAf3+1X+w58WdmS4eDCZ45ndOMp1BYga6+JbC1yAANaVyY/NaFZc7DDhNjrizDijhCrQgs4vHIZrIcoGT52D5LXAOvlUzYDfasRLmbGRiJgXSWTIxzgkZVABVcyBcqHW+t7VK3Q2PJh8NwBKhdC12sGEd3jcABlBKjiK1idSTa1waSd2NoSbOnjxGIu0OKifxIocgKx0AceGx7aWYWvbTPTd19CLu6Hff/Cxy4d8yIF4chZzmVo5EQsjG4vcnKupBItzFc23e2gx2XtDD28NsPMDbXPxo4yC3Ygj6Hzqz2jvDiMVgtoATyvhkkhKK0YckM4tmkUARhQt/M287126MUf2HaLMfHkwyKLdGnUk35XuiitYR0xNMceE/VfcXo4HsCD1I56+9M2B2HivsmZT4pJYz89sqgMvjBsuuZG62AvoAbasPAFJZVGvMtYD+dMGxMPJPMJOOxjcNHIFLMt1AOqIuVNQpFwOfOrZbSOx1cH0sIzT7+pA3OxbLtGEzIpycYkkZb5YZSQxHMac7VD3JxwtjC0kuHjWPjXhYKQcwVUBZST8wA1HL3Dxs/d1TNJLKfvFDCOJXsQCmQsVNjnZWc9Athz5hC+H+2YcPj/vB/y7+Fiy58oWRXjZgvYqtyNNSaqpa0zndTmWaWqN8Lk6LNsYrBxCGxKsECRlpCWZspLccuW5XIOVBbUkV5w+74ldS6Qth0RkgRc7k5uUsjtzbLpzPe4qq25sXDiKe2LeKVVlLgFmDQu5ZfAW8S2trEALA9iDd7Ix0seGhVYZJyI1IKuMpUDQnMUIvodV60tN6VdiivsVGF3cOEUqVgnjHEaFZo7PxmFkQOfCVLX5+1TNpbKwv2c4jERLlCxs0ZUAJYqGEeWNJVvqLEkE/pB3yM2Ih4RjMCghpZJpMqR5SG1YM2cm+ii58qnYLdtMO8Er4hp5Cyyzl2YDhtGUDCKxXLY28eptYG9xVou1bYP1EzB4XhbwIkYXIZ1ygL4TFIoJso6cNj/GtcePuqpHqQAB2XTn61J2LtOOXbwfKwS7RwgArbLCY48wOoFhrUHDyLFCqp87KCT2uKdh+h3vCJNOXyX6nnhLnJJuF5nu3+1TMDCZGB6sbDyFVuUmy9OvvTRsKMEk/lW3uf5VqkJ+J+I67xY+O79fb5HS9zsAscNwNCAAfTX+vSrzGP5XvVXu63/Kgczdre1S/tII9BrWrPNvdnkYgA2P8P4VmUZjyvaoRl63t72+tYG0VS4Jvfkf96qmSTocT+E2HavO1l+5v1XW3cVBaa5Fqibb2vyVbi3OrEGrCgm7N1/Stuvaq0bZcKSW8IGpIFreZNVv/wBRoP8Arw/UVAHJN398sRhTZHLJ+R7lfbqvtXTNhb3R4tQEOWUDxRta/qv5h6e4FcVvUqKQ6EEgg3BBsQR1B6GqmuNKSrud7weJcsAwt3sfpr2q0x+JANuelc73O3wOIHDlYCZRoeWcDrb83e1MeI2prYkX7UEUW0G0spsetVu3JyXU9Ao+ub+QqCMVc61o2jiL3PZB+8mpsiiDjluW86WPstsNj7cguHP1nAuPPX9TTLO19ap5sTwsLjjlU8RcPDr0zvIxIHUgJf2v0rOfBtj5M/CrAucU0wC8NEdSW/MwBUAcydLm3IA96unmxAw5jbATq6pkheEhsjKWZXT8Qux1sbEdKp/hYv3s7WGkajXzYn/wqfufhWIDPFxOKPu1yFyqrKG4zDkFUKVXNYG9uV6WlvJjVW2y/wAYStuSMY1fFlM2Zi8DDwC/hkAV5QNLlIu4rZJi+A4CySxRRwQGDhpLNGzSZ3ldyqsZByIDHqL871qwsIV5DnKsz8UqcTDK0jcJ0KyXYBNXPUjwryqIkZghTDjjpIyMuG4khWz3R+GskeVJUYZ1VvwtcXGZbZabJ2exVYvDwnZ+05Yo5hG80JjJultQSChJzKpc6noy9qX91ixw20FHLgROdeqYmErp1Op+tNm1Npt/YryMSztNJGeJ4tOIEtZtRZbn11pX3UxmXB7RQAXMML5utknjBXzBzg/5RWsL0v5/sXjs/qiTuy8SyA4u2UfLcZlJFyS/oBy63HpTRujthZmMccaJHHIgRsoAOYuCzmw1tbQa8vM0iR7ZQklg3kLi1zz6V7XeeWNCkJ4als3h08Vst/W1E4auDrdTghljqU77bjhtLACPH4mVZI5ONh8aQviZomGHLAMDrew0I/hSHuzts4TFRzalVPjUG2ZeqnyJt9KvNxtoGTHIst2Xh4jMF+ZrwS3FxrcisfDbYyzYgyMucR5AikKQXkJCE5iB4bXqdoxd+hzculOlvsi9wGHONwQTGM4eWZmjZsimOML4ZNVu0WZmU3I6W53Dps7HprHxFWSOONSCdQAAMoDWKg5b6iqvfbZmIiXNhJbhSVkhlyyK2cFzYyA2U2vlLW0FLmM2RPjob4mExTB4zHItipQnLIBZiEAFmy8ha4AuaUnHXy6Rgmmhm3owq4yJoOKqgSIzyswyqFIYki+jW5DS/vSvtreKTZ4wywklWZpZnYhpZbOVKSvbSy6ZdCt9R1PjGz4iBhBhcM8cen3kyHKctyZGuLDqSxuSNLWsKY8dsBPsJbFKJCgMlooWCgNlzNpdw2TL1AAy+Gwq8I6VT3QOkIG7+L4+2I5ATaSd2u9ybMGOupu1vPnatUMRyoO4F/oD9KtNhYQYPa8YiZXSRHMbHoskb5bH82lgeoPnWmaO0Ufdo0/VVvTsKbJl1E8cXGHdJGYF0vTHsNbIR351QQDS1MGyudbo5zH3YmMtEB616x09uXWl9to5BYGocm2LnnUspQxSbRFraD3qHFNqbD271QS7QT5mIHmTb9apsd8QYIbiNjI3ZOXux0+l6qSP8WIYHWw8v50p7zfEKCFnAtJJ+VTyP7Tch+/ypB218QsROpRbRKeeW+YjsW6e1qV71JVsttt70T4oniOct9EXRB7dfU1U3ooqCpsxEBR2RhZlZlYdipII+oNeY3saavijsloNq4m4sskjSoehWRiTb0bOPalOpa3LJ6XaJfmCQehHP615XGyK+YO+bvc3+vWvED9K2PHeoHKWRWhp3b3vYuI5yLNor8rHoG8j3pmxr307qRXKiKvBvfLwchALAWDkm9uWo6nzoMnGhvw0ueMH6+oqs3gw5TBSk28c2GsCNdBiuR6aW+tRdzdpl88bcwAw/cf3rTHvxLw8A0eUHPLhhc/hKxu9wO5Gl+xPeqTLY/xED4U/PiBa91jGugseKDr0Ot/atO92+YZmgw91iXwkrZc7L4QzdWUAWVdAulW3wnVOFMVUGTMA7PIEGUghQosb6F7+tc/+ymadlhRjmdsi8yFuSL25WHM8qXVObsbS8zZdbF3BxmJjE0ahUPys75M2trrfU69asMHteXAyHC45SUuM6P4lZDyYMDdWUi6yrcjUG9rDo+zNoPBhIkeG/DiWPweKxC2JAB5E9bVy74j7wfasUPCV4KCPUWJIJJuO3b+dUhk+I6JVvkcPiLCi7M8LBg0scitfVy/NyBpmIBzftZqRd2cKWw20GF/DBEvLTxYiK4J6aKf17U571wxf2HAoaW0axGJmCjMWPI2YkCzuQLaW8qU91MaRhNoRXsGihflfVJ41vf0c6VeH4fqGP9V9yH/ZCD5pFXy+Y/pUqHZuH6yE+R8N/ep2DxECAZyCet171tm2dhnTPfKtyAR1I1IVeprXhWet0Yccb8vyb/n2PeycAq4iJkUIp4qBieZaCXqDyHP6VSbmbyNg3kKR8RnjtaxJAW7E6aiw1zDUWq53exAGPw4QfdxLOUQ6XPBkZmYkfM1ufIAAdKg/Dkhsa+jDPBiAAgU2zLy8XLS9vOw61R73Z5zrMmvI3SWy2X+hqx21jNsabERRqga0coWNm6lSzyuzMGs5Y2531OprZuMcK2CZgEQ5SsoM0gK+Jdbs1luMzXA5aaml7dXYWInSGORXjwbM2YhgpcjQrYnMLsLE270xfDvIuHlhzZWjlmRrFbkkxhGAIuTZWAvpq3tjJUmkJMUthbwlMeghzMjHhqk0vERSTlvdhly2uBcXsTrTjvHveuE4sDKzXjGglEsbXBW98l1va3MEW69VDZ+7PGxGLmiH3eHkdokUB8z3LRIFFwyWXW3cD0tMXvA+Kw2PedeFKIYY3Xh5Ro7Fb9e4F7WuO1TKKbQSoW9hY9p9qYd3IBaaMaDQC4UKo6ADQVP3rxiwCFdTeFCB5DT+FVO5eK4e0MM1gfvVXXpn8F/IjNe/lVl8S4bNhW7wkfQg/wDlTUdmZ5+yKf8A4nt8qk+ptW9N9ZByRfcml0LXsLWhkoXyX7b6zn8g9if3mtcm9uIItdR5hdf1vVOFrxI9qgu4xirZ7xeMZz4mLHzJNRqKKkTnLUzBNZrFFBUzRWKKAPozfXcdNpKQW4cqFzDJ0uTqjjqhIHLUcxfUHgW2djS4WZ4Z0KSIdQevYqeTKRqCOdfU2BW4+v60m/GrdNZ8B9pX+9w1iToCYmIDqT1sSGH+bvWslZbnY+falRPcedRTWUaxrIviyaGS5EvUcrUlHvXmRKgflHUrRL3YxgixUZPJiUP+YWH62p++JsNon5eGbDjz1glvb6C/tXOdmJeeId5Yx/rWum/EbFhUxy5bl5sEoJ/DaJpLjzsCPeqz4MIKpmn4StlgxjlMyDJc2FwQrnQntobX6io/wdwoOIxEmnhiCqT0ztzt6L+tSvhzxE2bjJAFyfeWvr8sfi0GumnXr71F+GuFCT4mCRmWRco8J08BYN5E3I596Sm9p/QY9Tp5SMIVPzDQ5rZi3U2HS9+XQVyf4o4K00cgSwYMpex1K2sD05XrquJhVksuYkte5IHi1uQB79qTfiWmXZoBu3jjIJ1IN5NPoG+tL4G4zJiyH8Sp+Hs/CxKZGUiMZ2ZrXRPyk635+X6Uu7k7OMkGL0Nj9kivfTx4mO4t1Nl/fTD8Vlf7Jg20CeEWBNv7u6c9Tpm/jVR8McQS8sVzlL4N7dLrioVv62e1OYt4/X9SE6idK2L8KoQwMgzLz1pvi3aw+HC5IlC3ysLA6MQAfIg5fa9W+DHgX0Fa9qtaCQ/stb1tp+tqeaRztcpcsS9/diRoImRUU5ptSABb7LiSQT20rjnwvEgx6lGyqI24p0+Ujwg37vkrvm+r5RA2XNaRzbTW2HxGmveuFfCo3x7G3/2JbAaWzNGLD62rDJy/l+41ifkYyY3ZByskuG4zBSqyJNhkteRm4kd3zRNduXXqNK9yYEycBXLccJhpJzHZjnVxHDfLcG7SSsT2TQ1TYaa0+KmkQOjTvFHGQrZpJA9xqbAAHObkXIHXUMj7MCzs0qJCXEZK8WVpWZJBJEzlVaIDwqLKRbUAkWsu9jb8JFOEeXhlYZpIljKhIluiyhnRzKqOrnJlVRbsTRtbDzjC45jFIqyQx5eLG6sWVGEp8V9MoW2tRsZGIvu8RHwpMQztC+cyrxZLhZVIOZGuUzAqFPMDQA6t3cQ3DxoYsrRgKLN8v3UhIGttGuf6FUqtwa2sQd2kzY3DDw6zwjxaj515jqKbPinhrQ4I+Ui/pGaWtzMaYsfhnsCeKg1/aOS/qM1x5inj4q4f/ksKeoex94yf/GnI8lMvKOWKtbVShVrzNLb1q5pSgrZiWS3rUYmgtWKk5+XI5v2Ci1FFBkFFFAoAKLUVmgD/2Q=="/>
          <p:cNvSpPr>
            <a:spLocks noChangeAspect="1" noChangeArrowheads="1"/>
          </p:cNvSpPr>
          <p:nvPr/>
        </p:nvSpPr>
        <p:spPr bwMode="auto">
          <a:xfrm>
            <a:off x="0" y="-877888"/>
            <a:ext cx="252412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data:image/jpeg;base64,/9j/4AAQSkZJRgABAQAAAQABAAD/2wCEAAkGBhQSEBQUExQUFRUVFhQXFBgYGBcWGhoYGBcVFxYXFhYXHCYeGBojGRcVHy8gIycpLCwsFyAxNTAqNSYrLCkBCQoKDgwOGg8PGiwkHyQsKSwqKSksLCksLCwpLCwpKSwsLCksLCwsKiwsLCwsLCwpKSwsLCkpKSwpKSwsLCwsLP/AABEIAL8BCQMBIgACEQEDEQH/xAAcAAACAgMBAQAAAAAAAAAAAAAABgQFAQMHAgj/xABFEAACAQIDBgQDBQUGBgEFAQABAgMAEQQSIQUGEzFBUSJhcYEHMpEUI0JSoWKxweHwFTNygqLRFiRTssLxkhdDVGOTCP/EABoBAAIDAQEAAAAAAAAAAAAAAAAEAQIDBQb/xAAvEQACAgEDAgQEBQUAAAAAAAAAAQIRAxIhMQRBBSJRYRNxgbEykcHR8DNSoeHx/9oADAMBAAIRAxEAPwDi9FFStl4LjTJHe2YgE9h1NVISbdIjWrFdLwOAiwfFjU8VJVGYOAehBHnSxuzu3FiTMHkaPLpGQARfW2a/Pp1qupDU+lnGl3fYW6K9zRFWZTzUkH2NtK8VYV4CiiiggKKKKACiiigAoorNAGKKKKACiiigAooovQAUUUUAFFFFABRRRQAUUUUAFFFFABRRRQBi1FqzRQQTth4YSYiNSAQWFweRA1IP0p2h2VH9uaSJVjURXIHy5ySNO1wKVdzkBxiX6Bj/AKTXS8DsfM5sreIchqfDfW3PqKxnKmdPpIJwtruUBi1fPqQLX9r1Xbn4Q8Fmva7H9KdtmYRQ06EZrEcxrYqNDUbdfZMX2VQQbgv+jHnVL2odcW5qXzOT7SP30n+Nv3motStpj76T/G//AHGpK7tYg4c4gRNwhzby7252phHElFuTorKKKKkzCiiigArNFq6B8LN0xLJ9qlAMcTfdqfxONcx8l/f6aw3RKVnvdT4J4vFqJJSuFiOo4gJkI7iMWsP8RU+VdA2d8BtnKLPNNMw5/eKg9lRbge5qbNi8RiWyo2SNfxd/QdatcDskJY5mLDrWXxfYYjg2K6T4N7KAyiFgT+IzTX9jmsPpStt3/wDz8pUthJ2U/kls6+mdFVh/8WrpHCA7mvE2MdeRP8qt8VA8DPl/bu70+Dl4WIjKNzHVWF7ZkYaML9R6GxqvFfSG8Ox4sfG0Uy3vqCNCGtYSJf5Xtp2YaN0twbeDduXBymOUa3NjYhWGtipPPSxt0vY63tdNPdGMouLplRRaisXqSgUUUUAFFFFABRRRQAUUUUAZA7U57zYWGLApEkah0KZpLeJmPzXP10pZ2JhuJiYk7ut/QG5/QU078xjhAhSt3159jWcnukOYYr4U5NGncfhxI8rxq7MciZgCANMx17k/pS1jsG4vKY2WN2bI1iFOp0U/1yp0w+EWLCRKRY5Mx9WBY/vqFvXjnbCrGdFQxhRbytUKW5tlwr4S9kJlFbcRhnQ2dWU2BswINjyNjWqtTm0Tth4vhYiJzyDC/odD+hrvGysKMod9SOR9rfur55r6B3alEuEibNqUX9wrKa3Oh0c9nEniZELEKATa5tz9a1zMuW2VQDr21NbYdngnqfWt7YAA5jr2/wDVZ7j6lHg4RDsky7ReOxKiVy1vyhj/ACpk372wy4ZYkNlJAsOwFOWE3YXDz4qf/rNcDsLA2H+a/wClcv37xgbEZByXn6mrp3IVnH4WOT7sWKKzWK2OUFFZrFAHpFuQB10r6T3W2GuHwkcZsAiC/m3Nj7sTXCNxcAJto4dGXMpkBYeSgsb+Wld+2piSqjzNrCs5ulZtijqlRuw04JNuV6nJL3pI2rvF9nHLU8tQPXU1TJ8SmzWyEryuDe31t/Gllb3OhSidSzVpkPuKXsDtWSTCNKNOeUdbDlelQ/ESXNayqvdmAJ96lO+CzSXcecU1iLd6nbT3fTFYV45xnVhcX6Ho6H8JH8DSZszeUYg21DA6j208iOWoprwW3CYyjcwMvtrb99aYpU6YtnhcbR807SwZimkjPON2U/5SR/Co1NHxFX/n5WHJjc/4hYH+B96VyKYEQooooICiiigArNqKxQB7iiLMFUEsxAUDmSTYAe9Stp7Hmw7BZkKEi4vbX0I0rzsvGGKeOQc0dW+hroO8Uv2+Bgq+NPEPbX9RVXKmMYsKyRbT3QqbhwFsdGQL5Q7f6SB+pFPu9WypJ3wkRRipmUsbH5RdmJPTSqf4V7OKiXEEaXEa+3if/wARXS8PtFrgNa38Kym/MdDp8b+DXruLO28NxpUiVRceJ+ll0v8App7iqXaMGedQy3Eb8Qi2ngBtfyzFa6HLhEfiSRgByuW/e2tvrSftWD7PESzDOwu/kOZH+9U4N/mc5302iZsTcm5CKP3n+NUNb8diOJI7/mJI9On6VoplKkcTLLXNyCu1/DnFXwcIvyUj6MRXFK6huGWjwaN3ZyPS/wD7qmXg36T+pR1GA6itGOxeT6d9fbvzqgj25YWvrVdtnajW1vy0rHUdLSovczvHvEFUksbAH/1pXHMfijLIznmxvVrvLtkyvlB8I5+ZqiraEa3Od1ObW9K4QVmsUVoJhRRRQA/fB8KuLeV1uqRlQ17BWf8AecoflXQsdtQO9lN1uCPLvXJ9xkEkjRk2N1kUd8tw1vOxB9jT+8QXKQSLMysD9R+lvrSmaTvSdPpscVFTQwR7DWdQSozLqpP9XrX/AMNKhzSuupGVVHM9L35n2FeI9tGNfIDn6VGwzNiA8jOVYi0Zv8o7i+lzWUfQbca3ZdR4NeAyiwB5C/SqKXdnOLxiNgSMysqaEDQ3ynX2qol2biVui4gEE3zMBcewABq0WSeGEM8is621UWBUfhI7+daPbgrs9mSMNuskGaQizN0Gg17aCvez9pASeIgC+t+1aJdvmUeX9aVVyQ5yRcjMQNOfU/wqilvYTxqqFv4o4WP7VnVsodVY3zHW2UhdLHl360huaZN8CUdYixYi7m5JtmtYeWgB9xS01OxdqzkZoqM2kFFYrNWMgooovQAUUUUAZrom6k2aOM8rjX1Glc7FNW6GPsrJ1U5l9+f9edZ5FaHOkmoz3Os4bBpHGkaKAAOnckk+5JOtbF2dpz0/2qg2PtckgHU/1zpuQ3UeY/mf31gdWT/tIMUpXU6BeQ/ia5h8RtuZn4ak66v6dB7/AMK6LtraeRMot51wramN4szyfmY29OQ/S1Xxq2KdXk0wruyLRRRamDkmVW9OO6u9wSL7NJoLnhvpYXN8re/I1q3I2Lngx+KYeHDYWTLf/qSAqv0Gb6ilJqlxUluWjNxdo7DhZFUXZh7W/fSvvXtuyFVbVjp5DrSSuIYCwZgO1zTn8N91/t4xiEXIw5EZJ+WQm6fqv6VRYtzV9Q2JRrFZZSDYixHMdj2rFWMAooooAKKKKAJGBxrQyLIhsyEFfbofI8j5Gurf2/HKIyuXNIplIGulxcHz1/Q1y7Z2x5pz91GzW5m1lHqx0Hpzq+2Tsg4V+LK1gqkEAOPmBGudRmW3by86xyqL+Y302SUNq2Oo4MoylTazAj61E2tsOaRVKOFXqBdcw/x65fofWqvZ81zbNp0po2dtJcuRzy01paPJ05q1sLL7rSHkFQ21tiZOeltGS/Q/Wt2B2BiUc5pEdAPkJLf6u3qDTQEgGt1/0/7XqLjtqxqPDb+fQVpaoz0kKXAJGtlA11Ot7E9qrBjFRHYDMynwrfUkghQANSSxtb/as7QxwCaHxNq3kK5s23XOJLgkLnXl1UWtzvbTW9utVhFyIyT00u5X7USTiuZgRIWJa/Ukm5B5EXvYjTTSoldDn3ebEysJi1lkypkReI6IqsSucqtyjJyvckeGqDbm57IvHw+aXDOxCGx4i2JGSVLCz3DDw3+UnSmI5E9jm5MTjvyLRrNFFamAUUUUAFFFFABUnZ+NMUgYe/p1qNRQSnTtHS9jzlgrA+E2N/L+h+6m9tuKE50k7n64aO+li30zGx9KsMfFY6daVa3OxiyqlZC3x2s3AdgPmsl+2a9/0BrnFdZnw+HaALif7vOpY3II6X09aXdr7hIwzYOTOfyFg2b/AAsOvkedMY4+U5/VT1TEiisuhUkEEEGxB0II5gjoaxVhY7FsfZX2fdLFyEWbEDP/AJTIiJ+gv71x1q+jfibhVg3eeJeSJhkHtJH/ALV85GtOxACu9/AHY2XBzTkazSZR/hQW/wC4tXBFr6y3C2R9nwGHitbLGt/8RF2/Umgg4F8Wd2ThNouwH3c5Mqdrk/eL7OSfRhSVX0R8bN3+PgHkUXbDkSjvlPhkHplIb/JXzuarLkuworFe4Y8xA+vX9OtVBJt0jCqSbDUnl/KrnYm7ss0uVUR8ts+YnIt/zlTc9dBfl1pj3y3dhwcGGaDOrNmzMwZXYFQbk/h7ZNPm8jV1uNsLgxh3YhpwpIILLlsWUZRbW2tyetqVyZ0o6kPYunVXIqtrYLGYeEtxIGRRcpGjRhdfmAyJfl1vfsSK34q8+yeIz5vD4rWADCQaannyB7i1ulN28G7QxETKbEc9XEZuOoBOtvcVS7O2MW2XisMFDSQtIFDWAW4Doc2gLHmG+vKllkUkn3sY2+hXbNF8PG6m5ChW62ZdLn1AB9684jH3/EVb+udKimSJFcE5HuAQdMy2zKexGZTbsynrUxJywFzW+jezow6f4n9Nr5Msmx8hPzj9a3w4q3idr25dhVCLX019alRRXsACSTYDnc9LAdanSbQ6HJLlpf5LDE40Oji5uysBbpcEC9+neqfb2weAMMbZS91Nza1spW4Py2zH+hTdDgI8AgkxID4hheLD/l7PNbl5L/Hkr7z4syYaN3YlpcTO3tHHAg06ak2t09NCErfl4E+rwwhFShvvz+3sMcs33iIzyhDEjyfeMqcNSFLlQdSFHI3BtawvV1iIVC5eJwojAYxnWJeEWaOUuUuLyMwsSABpoDo1VUmIWPBpidAxigRG5kEAtdQdC4J0voDZvwWqm3b2Km0sS5ld0jQIFUMuY30AzsLKLgktY3J9TWSW1vsLqO1md7d1VmMuJgt4nZ8qlGRgbXKlCQjEkmx0OuoOlIJW2hrq+29002fE8+GlkuuXMruCCGNhZkVCHB1BF+RFUO1tlR43CHGRARyxkDEDkrfKC3hFgRmU6AXF9NBW+PKq9vUTzYE1qgI1FS9pbKkgfJItjYMCCGVlbVWR1urKRyINvpUOmRJprkzRWL0XoIM0UXq13T2b9ox2GitcPNGD/hzAt/pBqUCGrfvZ8uzpcIU0V8LApHQvGoWQHz1B96hYbfoEWkQ38q7J8UN0Dj8CwjF5ojxIh36Mnuv6gV824iBkYqylWU2IIIIPYg8qmUUyynKPAzbb3tSWExoDqRe/Kw6VWbpYox4uO75EZgHPS3nVRWVNqmKrgiU3J2zr+8e4gx6F4gBi0F16CdR0P/7AOR69fLmX/DGL/wDxp/8A+bf7U57i72MjICxsAB6EHQ12X/iw/wDTFG3civQmbc2ZFicI0EwvHKuVu47Mp6MrAEeYr5y3r+HWKweIMQikmjOsUiIzB19FvlYcip6+RFfSe0RaMetR0lNudF1sTRxn4dfCCWaVJsYjRQCzKjaPIQdAV5qve+prv8QsNOQqBg3uRUieawtfnQmRRFx6JIsiuLo6sjDupBUj3BNfM+M3fjhnlgcNeN2QNfnYkA28xY+9fSmMuFBtc30HLppeuUfEHBBMWxKZg6K5731U/wDbf3qJbo7HhWKGTM4zSe3dWc4n2Sqa2uPUirffPZC4Y4VI0RYmw8UisCM8jOoaR5D8w8RIAOgA061HcsLkLdORGth5X6GrfevCcWDZRV7yPAYrEHQJO4Rr2tYXI53Fh3pdvce6vBjxtOCr6DdtrY8c8OH4hLoFLWWQspOVVzFtC1r8763NStmTrBYKCVW2UMWe3OwBZiQNOVzRjosQIobOpZMoe4UCQWAcAkgJ1b/KK3Lh4s3imjAHOxB1v4fQkE865jVxo56ex52ttFpjma3hvbTTuedLe5u1zLicZh5SbNcqgAF8ngOp/ZynXtemyMYcgjiR6g65get73pX2JuxJFtJpzLFkYOV4bglswtlZbgjTxXF9QKtCqZbtQvbqzwpNNgcUjCKZuGme14ZQSsUpFuYDWNtCG7ctybGw2YxfaDBKjFGTEIcudTlYLPGCLXB5qKh7/bEMGMz5rrMS4OpykWBBNzfoefKrjfTChsdK8VnilWHEKRcXWVASwB6Fgx96brVTT5HuhblkSi6bX2IW0d2ZocpdAFY+GVWV427BWBsT5c6v5CNmoqKVONkUF2OU8BGGioGIHEI5np9L125u2Whn4WqiUqqhi3DEhYBWIHWxblbW1zXvfeAJjXW+VrKSQoAa4urDnbw5QRfmDbtWXmlPRL/p1tbnlWHJxzttft/LspsZhCzXL3Zjc6l3buzNyrTvZs5kwmzyVsjxTuD+08zG1+4ThVKRgkbGxJINj3Nqi/EIFMY0R1GHjghT0SGO592JPfXyptqqF/FFG4RXu/yLTGYQvszAxL45JG+71IsMpDaWsQNBqbiw7mnbYOyYsPGI0Q3GpuPEzcszdLaHn6WFVGPBw+I2XEOJZISAGsACVALWBOuhuOmlO8KxC7Pl5dCV73HPTnXMyzey7cnFf4UhS3x2OZsNILAkAsvTVdfDpztel/cVlOzcXmOYIXJTKzaGMHUcrEqeQvofKmje7bJigkcXPhyqupsTmA1A0Hivr2pc+GYBwWNW8p5XWMa2KMLqerGx06WHetMbbxv0tA70FTs/HcfZTxgWlwjrIpBNzDK2SRddLLI0bW/aJ73o49iCU68/2Rr9B/GrTcGaPiYmJwc02FnSK5AGcDiAHTmeHYedbYcekQsCLn5m1PsO/rXQjSe51uiwwzqUcvC3343F3H7pzRqWCllHaxYDuQKpbU+Yrby8lubdSSB9BrVU+xmxT5wFQfiYCwPnrzPnWmrcX67wfG3fSu3/AG/7FgCn/wCC+yDJtISW8MEbyH1NkX/uY+1RMNsLDpoXBbvf/euwfC/dxIMMZBq09mJ/YBIQD6k+9WRzup8Ml0uP4mSSv0Q5p0tSrvp8N8Lj/E68KYjSVdPZu/vTVDJbStrRBlt3qxyWfNW2fhBtCGQqkDTr0eOxBHmCbg+VWOyfgNtGX+94MA/bfM3/AMY7j6kV3MSOhIuRXmXFuR8x+tFkUhC3e+EEOAlEkk5xDgaLkCIrfmIzEtboDTVxfM1snewpf+971Vkjjth7BR6moEUtbNr4jNKfLSoSvahkl1s78RrMnic9v9q87NNkJ70GYAXOlW7EGzE6gDrf+Fc3+LOHVThnLFLiRMw5XGVgGHXm30p+OIuwpL+La5sErW+SVCD2BDKSfLUVD4Hehy/Czxl/NzmGJldPnAIbky6qw86tjtBF2bhJreODFyxDnYJIFlN7EMDzIKnv3qjwuJZQQBmX8SHl6jtVjDhBLszHCPQRS4aezGxAtNGw15nxD+tKWnuek8Q82NSvvx39DpOEwihS7TTBHEhgBlaQFQQFkDKS7HrkuNG9bQIdpZrQmd84CuSC4PNtAZSbArYkC9r2vypM3G20/DaLhTyWvkZGkKox5A5SDGptqQe1xpTcIZmxPE4jhEGQxuASTlDMyNYByhABzXNmNjSWSLVqzhaae5YJIrNcYh8wB5Ohyn8wzKbka9+XKs7J2rFiM1p5fDIV8GdmJUC/E8FhqG8QGUi2t9KP7VgYXEkeUXvcrcW1YAHqCD0qNCpWVpTKwgdI1EQIU2uwaVNfu41zITlFzcehxg3wwcSi+JsZXCI0iBiZyIpHy5jEVJVkyAWN1IYNe3uDVbiFy7NwGIZlLMuIw5ym5CI+eJXtyZbuLditQ9/dtSSoseJheKZH+7AZzFwrHVAzasTa7WNx25VG2MrSbKnF/DFi8M4uQADJHNG3TTklzfoKfgvKhnpZPHkjJev32J2IxbmRDG6WBU6sNCDf5evSmvfCOKcriCVPD+6fQhQQxNsxFmKlspsTbS9qQm2WW5KDe1irjT1U10A4iM7JAmYZxHZQ2p4scrWJA/YZb+orPK5KcZ+53+rlKOXHlrvX5i/9iEk0CA6SSwqVHUF1Bt7Xqk3kxEmN2w6yeJmxPCAUqvgWTIFDWtcKOZq43ZUHaWGJKsQ5bwlvwI7aafs8tfSqXc/DHGbR4kzksCZ2OhLOGB1FuVzc6dK3yS3bfZCPis7zfJff/gz78Ynh7Vwa2YBBGMpNxZ3YEqeZuLX9Ka0jvroB0sOva5qr21utDNilmcYgugXwRgeIqbqbuQByIsLVbiWTLf7LiAOinKz89LImYA9fERXPnulpOQ5JpI0BlIcC+bkeYFuwPvS1uXEqf2lG2YKr/wB2py6FX1U352FvYUx4lXNysSi58XElaMgWAzEGE69LA1jZoiQOFZczOWYcSNzma17G1yNOuooXlTshtVRzX4cwI2Mc5spXD4pogdSzcFwBcWFwhZuxy1B2Zsx59SbKOZ6DyFMWydlsu3mAUKqcWW1goMYhY3AXQ3v053JI51B2XExjUuLIAAiD8Xma6Eabs7HhcFkm0+KW35m+HZcNhbUDr+b17Cvc5Qi7NZBoAOXoLc6jYyWx8ZueiD9L9vStaqTYnU/hXoPStbPRNxxp7JGcLso4mdI0XLmICjsCQMzHvrX0FhcIIiEXRFVUUeSgAfpXNfh9scPiY3/CjZ2P5mGi/wCUMRXUMT82netIqkeE8S6xdRkqPC/z7hJzv0/r+v612qeorWzDL61pjxGU6/17VY5ZtxsdxfqOfpVXI9W6SA61T42HK3kdRUMgi4iTTWseDuKjYp76Vq+z0IsWe0tHJ6Nr79a1wANz5DnVfNjn0INxbyIPsa8Jj2I5W/SqhQw4fF+G1RcbiNbX5VD2dIb6mvWKNzf3qb2BE1WuNB/Ppeq/erCiTByIdcyn6jUfqKmYabT2qr3ixhHDUci129OX8alB3OKmEpIUPMfL5jt7VNMhGDx2mhGFB5cxMSD66Ee9S948BcZl+ZCSPatWB2kjYDHl1zEx4dQOVnMhyuPMc/6NYzVHcx9UsnTvHJ7qq91f3Rs+HO3ljkSFn4Q4pkZvwuAh+7cizDkCCOuldE3oaGSGadZVXhI5UxyyDPw72jZlAADaWFzzItXI9xMIkuPhWQIyeMlX+U2RiAf3+1X+w58WdmS4eDCZ45ndOMp1BYga6+JbC1yAANaVyY/NaFZc7DDhNjrizDijhCrQgs4vHIZrIcoGT52D5LXAOvlUzYDfasRLmbGRiJgXSWTIxzgkZVABVcyBcqHW+t7VK3Q2PJh8NwBKhdC12sGEd3jcABlBKjiK1idSTa1waSd2NoSbOnjxGIu0OKifxIocgKx0AceGx7aWYWvbTPTd19CLu6Hff/Cxy4d8yIF4chZzmVo5EQsjG4vcnKupBItzFc23e2gx2XtDD28NsPMDbXPxo4yC3Ygj6Hzqz2jvDiMVgtoATyvhkkhKK0YckM4tmkUARhQt/M287126MUf2HaLMfHkwyKLdGnUk35XuiitYR0xNMceE/VfcXo4HsCD1I56+9M2B2HivsmZT4pJYz89sqgMvjBsuuZG62AvoAbasPAFJZVGvMtYD+dMGxMPJPMJOOxjcNHIFLMt1AOqIuVNQpFwOfOrZbSOx1cH0sIzT7+pA3OxbLtGEzIpycYkkZb5YZSQxHMac7VD3JxwtjC0kuHjWPjXhYKQcwVUBZST8wA1HL3Dxs/d1TNJLKfvFDCOJXsQCmQsVNjnZWc9Athz5hC+H+2YcPj/vB/y7+Fiy58oWRXjZgvYqtyNNSaqpa0zndTmWaWqN8Lk6LNsYrBxCGxKsECRlpCWZspLccuW5XIOVBbUkV5w+74ldS6Qth0RkgRc7k5uUsjtzbLpzPe4qq25sXDiKe2LeKVVlLgFmDQu5ZfAW8S2trEALA9iDd7Ix0seGhVYZJyI1IKuMpUDQnMUIvodV60tN6VdiivsVGF3cOEUqVgnjHEaFZo7PxmFkQOfCVLX5+1TNpbKwv2c4jERLlCxs0ZUAJYqGEeWNJVvqLEkE/pB3yM2Ih4RjMCghpZJpMqR5SG1YM2cm+ii58qnYLdtMO8Er4hp5Cyyzl2YDhtGUDCKxXLY28eptYG9xVou1bYP1EzB4XhbwIkYXIZ1ygL4TFIoJso6cNj/GtcePuqpHqQAB2XTn61J2LtOOXbwfKwS7RwgArbLCY48wOoFhrUHDyLFCqp87KCT2uKdh+h3vCJNOXyX6nnhLnJJuF5nu3+1TMDCZGB6sbDyFVuUmy9OvvTRsKMEk/lW3uf5VqkJ+J+I67xY+O79fb5HS9zsAscNwNCAAfTX+vSrzGP5XvVXu63/Kgczdre1S/tII9BrWrPNvdnkYgA2P8P4VmUZjyvaoRl63t72+tYG0VS4Jvfkf96qmSTocT+E2HavO1l+5v1XW3cVBaa5Fqibb2vyVbi3OrEGrCgm7N1/Stuvaq0bZcKSW8IGpIFreZNVv/wBRoP8Arw/UVAHJN398sRhTZHLJ+R7lfbqvtXTNhb3R4tQEOWUDxRta/qv5h6e4FcVvUqKQ6EEgg3BBsQR1B6GqmuNKSrud7weJcsAwt3sfpr2q0x+JANuelc73O3wOIHDlYCZRoeWcDrb83e1MeI2prYkX7UEUW0G0spsetVu3JyXU9Ao+ub+QqCMVc61o2jiL3PZB+8mpsiiDjluW86WPstsNj7cguHP1nAuPPX9TTLO19ap5sTwsLjjlU8RcPDr0zvIxIHUgJf2v0rOfBtj5M/CrAucU0wC8NEdSW/MwBUAcydLm3IA96unmxAw5jbATq6pkheEhsjKWZXT8Qux1sbEdKp/hYv3s7WGkajXzYn/wqfufhWIDPFxOKPu1yFyqrKG4zDkFUKVXNYG9uV6WlvJjVW2y/wAYStuSMY1fFlM2Zi8DDwC/hkAV5QNLlIu4rZJi+A4CySxRRwQGDhpLNGzSZ3ldyqsZByIDHqL871qwsIV5DnKsz8UqcTDK0jcJ0KyXYBNXPUjwryqIkZghTDjjpIyMuG4khWz3R+GskeVJUYZ1VvwtcXGZbZabJ2exVYvDwnZ+05Yo5hG80JjJultQSChJzKpc6noy9qX91ixw20FHLgROdeqYmErp1Op+tNm1Npt/YryMSztNJGeJ4tOIEtZtRZbn11pX3UxmXB7RQAXMML5utknjBXzBzg/5RWsL0v5/sXjs/qiTuy8SyA4u2UfLcZlJFyS/oBy63HpTRujthZmMccaJHHIgRsoAOYuCzmw1tbQa8vM0iR7ZQklg3kLi1zz6V7XeeWNCkJ4als3h08Vst/W1E4auDrdTghljqU77bjhtLACPH4mVZI5ONh8aQviZomGHLAMDrew0I/hSHuzts4TFRzalVPjUG2ZeqnyJt9KvNxtoGTHIst2Xh4jMF+ZrwS3FxrcisfDbYyzYgyMucR5AikKQXkJCE5iB4bXqdoxd+hzculOlvsi9wGHONwQTGM4eWZmjZsimOML4ZNVu0WZmU3I6W53Dps7HprHxFWSOONSCdQAAMoDWKg5b6iqvfbZmIiXNhJbhSVkhlyyK2cFzYyA2U2vlLW0FLmM2RPjob4mExTB4zHItipQnLIBZiEAFmy8ha4AuaUnHXy6Rgmmhm3owq4yJoOKqgSIzyswyqFIYki+jW5DS/vSvtreKTZ4wywklWZpZnYhpZbOVKSvbSy6ZdCt9R1PjGz4iBhBhcM8cen3kyHKctyZGuLDqSxuSNLWsKY8dsBPsJbFKJCgMlooWCgNlzNpdw2TL1AAy+Gwq8I6VT3QOkIG7+L4+2I5ATaSd2u9ybMGOupu1vPnatUMRyoO4F/oD9KtNhYQYPa8YiZXSRHMbHoskb5bH82lgeoPnWmaO0Ufdo0/VVvTsKbJl1E8cXGHdJGYF0vTHsNbIR351QQDS1MGyudbo5zH3YmMtEB616x09uXWl9to5BYGocm2LnnUspQxSbRFraD3qHFNqbD271QS7QT5mIHmTb9apsd8QYIbiNjI3ZOXux0+l6qSP8WIYHWw8v50p7zfEKCFnAtJJ+VTyP7Tch+/ypB218QsROpRbRKeeW+YjsW6e1qV71JVsttt70T4oniOct9EXRB7dfU1U3ooqCpsxEBR2RhZlZlYdipII+oNeY3saavijsloNq4m4sskjSoehWRiTb0bOPalOpa3LJ6XaJfmCQehHP615XGyK+YO+bvc3+vWvED9K2PHeoHKWRWhp3b3vYuI5yLNor8rHoG8j3pmxr307qRXKiKvBvfLwchALAWDkm9uWo6nzoMnGhvw0ueMH6+oqs3gw5TBSk28c2GsCNdBiuR6aW+tRdzdpl88bcwAw/cf3rTHvxLw8A0eUHPLhhc/hKxu9wO5Gl+xPeqTLY/xED4U/PiBa91jGugseKDr0Ot/atO92+YZmgw91iXwkrZc7L4QzdWUAWVdAulW3wnVOFMVUGTMA7PIEGUghQosb6F7+tc/+ymadlhRjmdsi8yFuSL25WHM8qXVObsbS8zZdbF3BxmJjE0ahUPys75M2trrfU69asMHteXAyHC45SUuM6P4lZDyYMDdWUi6yrcjUG9rDo+zNoPBhIkeG/DiWPweKxC2JAB5E9bVy74j7wfasUPCV4KCPUWJIJJuO3b+dUhk+I6JVvkcPiLCi7M8LBg0scitfVy/NyBpmIBzftZqRd2cKWw20GF/DBEvLTxYiK4J6aKf17U571wxf2HAoaW0axGJmCjMWPI2YkCzuQLaW8qU91MaRhNoRXsGihflfVJ41vf0c6VeH4fqGP9V9yH/ZCD5pFXy+Y/pUqHZuH6yE+R8N/ep2DxECAZyCet171tm2dhnTPfKtyAR1I1IVeprXhWet0Yccb8vyb/n2PeycAq4iJkUIp4qBieZaCXqDyHP6VSbmbyNg3kKR8RnjtaxJAW7E6aiw1zDUWq53exAGPw4QfdxLOUQ6XPBkZmYkfM1ufIAAdKg/Dkhsa+jDPBiAAgU2zLy8XLS9vOw61R73Z5zrMmvI3SWy2X+hqx21jNsabERRqga0coWNm6lSzyuzMGs5Y2531OprZuMcK2CZgEQ5SsoM0gK+Jdbs1luMzXA5aaml7dXYWInSGORXjwbM2YhgpcjQrYnMLsLE270xfDvIuHlhzZWjlmRrFbkkxhGAIuTZWAvpq3tjJUmkJMUthbwlMeghzMjHhqk0vERSTlvdhly2uBcXsTrTjvHveuE4sDKzXjGglEsbXBW98l1va3MEW69VDZ+7PGxGLmiH3eHkdokUB8z3LRIFFwyWXW3cD0tMXvA+Kw2PedeFKIYY3Xh5Ro7Fb9e4F7WuO1TKKbQSoW9hY9p9qYd3IBaaMaDQC4UKo6ADQVP3rxiwCFdTeFCB5DT+FVO5eK4e0MM1gfvVXXpn8F/IjNe/lVl8S4bNhW7wkfQg/wDlTUdmZ5+yKf8A4nt8qk+ptW9N9ZByRfcml0LXsLWhkoXyX7b6zn8g9if3mtcm9uIItdR5hdf1vVOFrxI9qgu4xirZ7xeMZz4mLHzJNRqKKkTnLUzBNZrFFBUzRWKKAPozfXcdNpKQW4cqFzDJ0uTqjjqhIHLUcxfUHgW2djS4WZ4Z0KSIdQevYqeTKRqCOdfU2BW4+v60m/GrdNZ8B9pX+9w1iToCYmIDqT1sSGH+bvWslZbnY+falRPcedRTWUaxrIviyaGS5EvUcrUlHvXmRKgflHUrRL3YxgixUZPJiUP+YWH62p++JsNon5eGbDjz1glvb6C/tXOdmJeeId5Yx/rWum/EbFhUxy5bl5sEoJ/DaJpLjzsCPeqz4MIKpmn4StlgxjlMyDJc2FwQrnQntobX6io/wdwoOIxEmnhiCqT0ztzt6L+tSvhzxE2bjJAFyfeWvr8sfi0GumnXr71F+GuFCT4mCRmWRco8J08BYN5E3I596Sm9p/QY9Tp5SMIVPzDQ5rZi3U2HS9+XQVyf4o4K00cgSwYMpex1K2sD05XrquJhVksuYkte5IHi1uQB79qTfiWmXZoBu3jjIJ1IN5NPoG+tL4G4zJiyH8Sp+Hs/CxKZGUiMZ2ZrXRPyk635+X6Uu7k7OMkGL0Nj9kivfTx4mO4t1Nl/fTD8Vlf7Jg20CeEWBNv7u6c9Tpm/jVR8McQS8sVzlL4N7dLrioVv62e1OYt4/X9SE6idK2L8KoQwMgzLz1pvi3aw+HC5IlC3ysLA6MQAfIg5fa9W+DHgX0Fa9qtaCQ/stb1tp+tqeaRztcpcsS9/diRoImRUU5ptSABb7LiSQT20rjnwvEgx6lGyqI24p0+Ujwg37vkrvm+r5RA2XNaRzbTW2HxGmveuFfCo3x7G3/2JbAaWzNGLD62rDJy/l+41ifkYyY3ZByskuG4zBSqyJNhkteRm4kd3zRNduXXqNK9yYEycBXLccJhpJzHZjnVxHDfLcG7SSsT2TQ1TYaa0+KmkQOjTvFHGQrZpJA9xqbAAHObkXIHXUMj7MCzs0qJCXEZK8WVpWZJBJEzlVaIDwqLKRbUAkWsu9jb8JFOEeXhlYZpIljKhIluiyhnRzKqOrnJlVRbsTRtbDzjC45jFIqyQx5eLG6sWVGEp8V9MoW2tRsZGIvu8RHwpMQztC+cyrxZLhZVIOZGuUzAqFPMDQA6t3cQ3DxoYsrRgKLN8v3UhIGttGuf6FUqtwa2sQd2kzY3DDw6zwjxaj515jqKbPinhrQ4I+Ui/pGaWtzMaYsfhnsCeKg1/aOS/qM1x5inj4q4f/ksKeoex94yf/GnI8lMvKOWKtbVShVrzNLb1q5pSgrZiWS3rUYmgtWKk5+XI5v2Ci1FFBkFFFAoAKLUVmgD/2Q=="/>
          <p:cNvSpPr>
            <a:spLocks noChangeAspect="1" noChangeArrowheads="1"/>
          </p:cNvSpPr>
          <p:nvPr/>
        </p:nvSpPr>
        <p:spPr bwMode="auto">
          <a:xfrm>
            <a:off x="0" y="-877888"/>
            <a:ext cx="252412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data:image/jpeg;base64,/9j/4AAQSkZJRgABAQAAAQABAAD/2wCEAAkGBhQSEBQUExQUFRUVFhQXFBgYGBcWGhoYGBcVFxYXFhYXHCYeGBojGRcVHy8gIycpLCwsFyAxNTAqNSYrLCkBCQoKDgwOGg8PGiwkHyQsKSwqKSksLCksLCwpLCwpKSwsLCksLCwsKiwsLCwsLCwpKSwsLCkpKSwpKSwsLCwsLP/AABEIAL8BCQMBIgACEQEDEQH/xAAcAAACAgMBAQAAAAAAAAAAAAAABgQFAQMHAgj/xABFEAACAQIDBgQDBQUGBgEFAQABAgMAEQQSIQUGEzFBUSJhcYEHMpEUI0JSoWKxweHwFTNygqLRFiRTssLxkhdDVGOTCP/EABoBAAIDAQEAAAAAAAAAAAAAAAAEAQIDBQb/xAAvEQACAgEDAgQEBQUAAAAAAAAAAQIRAxIhMQRBBSJRYRNxgbEykcHR8DNSoeHx/9oADAMBAAIRAxEAPwDi9FFStl4LjTJHe2YgE9h1NVISbdIjWrFdLwOAiwfFjU8VJVGYOAehBHnSxuzu3FiTMHkaPLpGQARfW2a/Pp1qupDU+lnGl3fYW6K9zRFWZTzUkH2NtK8VYV4CiiiggKKKKACiiigAoorNAGKKKKACiiigAooovQAUUUUAFFFFABRRRQAUUUUAFFFFABRRRQBi1FqzRQQTth4YSYiNSAQWFweRA1IP0p2h2VH9uaSJVjURXIHy5ySNO1wKVdzkBxiX6Bj/AKTXS8DsfM5sreIchqfDfW3PqKxnKmdPpIJwtruUBi1fPqQLX9r1Xbn4Q8Fmva7H9KdtmYRQ06EZrEcxrYqNDUbdfZMX2VQQbgv+jHnVL2odcW5qXzOT7SP30n+Nv3motStpj76T/G//AHGpK7tYg4c4gRNwhzby7252phHElFuTorKKKKkzCiiigArNFq6B8LN0xLJ9qlAMcTfdqfxONcx8l/f6aw3RKVnvdT4J4vFqJJSuFiOo4gJkI7iMWsP8RU+VdA2d8BtnKLPNNMw5/eKg9lRbge5qbNi8RiWyo2SNfxd/QdatcDskJY5mLDrWXxfYYjg2K6T4N7KAyiFgT+IzTX9jmsPpStt3/wDz8pUthJ2U/kls6+mdFVh/8WrpHCA7mvE2MdeRP8qt8VA8DPl/bu70+Dl4WIjKNzHVWF7ZkYaML9R6GxqvFfSG8Ox4sfG0Uy3vqCNCGtYSJf5Xtp2YaN0twbeDduXBymOUa3NjYhWGtipPPSxt0vY63tdNPdGMouLplRRaisXqSgUUUUAFFFFABRRRQAUUUUAZA7U57zYWGLApEkah0KZpLeJmPzXP10pZ2JhuJiYk7ut/QG5/QU078xjhAhSt3159jWcnukOYYr4U5NGncfhxI8rxq7MciZgCANMx17k/pS1jsG4vKY2WN2bI1iFOp0U/1yp0w+EWLCRKRY5Mx9WBY/vqFvXjnbCrGdFQxhRbytUKW5tlwr4S9kJlFbcRhnQ2dWU2BswINjyNjWqtTm0Tth4vhYiJzyDC/odD+hrvGysKMod9SOR9rfur55r6B3alEuEibNqUX9wrKa3Oh0c9nEniZELEKATa5tz9a1zMuW2VQDr21NbYdngnqfWt7YAA5jr2/wDVZ7j6lHg4RDsky7ReOxKiVy1vyhj/ACpk372wy4ZYkNlJAsOwFOWE3YXDz4qf/rNcDsLA2H+a/wClcv37xgbEZByXn6mrp3IVnH4WOT7sWKKzWK2OUFFZrFAHpFuQB10r6T3W2GuHwkcZsAiC/m3Nj7sTXCNxcAJto4dGXMpkBYeSgsb+Wld+2piSqjzNrCs5ulZtijqlRuw04JNuV6nJL3pI2rvF9nHLU8tQPXU1TJ8SmzWyEryuDe31t/Gllb3OhSidSzVpkPuKXsDtWSTCNKNOeUdbDlelQ/ESXNayqvdmAJ96lO+CzSXcecU1iLd6nbT3fTFYV45xnVhcX6Ho6H8JH8DSZszeUYg21DA6j208iOWoprwW3CYyjcwMvtrb99aYpU6YtnhcbR807SwZimkjPON2U/5SR/Co1NHxFX/n5WHJjc/4hYH+B96VyKYEQooooICiiigArNqKxQB7iiLMFUEsxAUDmSTYAe9Stp7Hmw7BZkKEi4vbX0I0rzsvGGKeOQc0dW+hroO8Uv2+Bgq+NPEPbX9RVXKmMYsKyRbT3QqbhwFsdGQL5Q7f6SB+pFPu9WypJ3wkRRipmUsbH5RdmJPTSqf4V7OKiXEEaXEa+3if/wARXS8PtFrgNa38Kym/MdDp8b+DXruLO28NxpUiVRceJ+ll0v8App7iqXaMGedQy3Eb8Qi2ngBtfyzFa6HLhEfiSRgByuW/e2tvrSftWD7PESzDOwu/kOZH+9U4N/mc5302iZsTcm5CKP3n+NUNb8diOJI7/mJI9On6VoplKkcTLLXNyCu1/DnFXwcIvyUj6MRXFK6huGWjwaN3ZyPS/wD7qmXg36T+pR1GA6itGOxeT6d9fbvzqgj25YWvrVdtnajW1vy0rHUdLSovczvHvEFUksbAH/1pXHMfijLIznmxvVrvLtkyvlB8I5+ZqiraEa3Od1ObW9K4QVmsUVoJhRRRQA/fB8KuLeV1uqRlQ17BWf8AecoflXQsdtQO9lN1uCPLvXJ9xkEkjRk2N1kUd8tw1vOxB9jT+8QXKQSLMysD9R+lvrSmaTvSdPpscVFTQwR7DWdQSozLqpP9XrX/AMNKhzSuupGVVHM9L35n2FeI9tGNfIDn6VGwzNiA8jOVYi0Zv8o7i+lzWUfQbca3ZdR4NeAyiwB5C/SqKXdnOLxiNgSMysqaEDQ3ynX2qol2biVui4gEE3zMBcewABq0WSeGEM8is621UWBUfhI7+daPbgrs9mSMNuskGaQizN0Gg17aCvez9pASeIgC+t+1aJdvmUeX9aVVyQ5yRcjMQNOfU/wqilvYTxqqFv4o4WP7VnVsodVY3zHW2UhdLHl360huaZN8CUdYixYi7m5JtmtYeWgB9xS01OxdqzkZoqM2kFFYrNWMgooovQAUUUUAZrom6k2aOM8rjX1Glc7FNW6GPsrJ1U5l9+f9edZ5FaHOkmoz3Os4bBpHGkaKAAOnckk+5JOtbF2dpz0/2qg2PtckgHU/1zpuQ3UeY/mf31gdWT/tIMUpXU6BeQ/ia5h8RtuZn4ak66v6dB7/AMK6LtraeRMot51wramN4szyfmY29OQ/S1Xxq2KdXk0wruyLRRRamDkmVW9OO6u9wSL7NJoLnhvpYXN8re/I1q3I2Lngx+KYeHDYWTLf/qSAqv0Gb6ilJqlxUluWjNxdo7DhZFUXZh7W/fSvvXtuyFVbVjp5DrSSuIYCwZgO1zTn8N91/t4xiEXIw5EZJ+WQm6fqv6VRYtzV9Q2JRrFZZSDYixHMdj2rFWMAooooAKKKKAJGBxrQyLIhsyEFfbofI8j5Gurf2/HKIyuXNIplIGulxcHz1/Q1y7Z2x5pz91GzW5m1lHqx0Hpzq+2Tsg4V+LK1gqkEAOPmBGudRmW3by86xyqL+Y302SUNq2Oo4MoylTazAj61E2tsOaRVKOFXqBdcw/x65fofWqvZ81zbNp0po2dtJcuRzy01paPJ05q1sLL7rSHkFQ21tiZOeltGS/Q/Wt2B2BiUc5pEdAPkJLf6u3qDTQEgGt1/0/7XqLjtqxqPDb+fQVpaoz0kKXAJGtlA11Ot7E9qrBjFRHYDMynwrfUkghQANSSxtb/as7QxwCaHxNq3kK5s23XOJLgkLnXl1UWtzvbTW9utVhFyIyT00u5X7USTiuZgRIWJa/Ukm5B5EXvYjTTSoldDn3ebEysJi1lkypkReI6IqsSucqtyjJyvckeGqDbm57IvHw+aXDOxCGx4i2JGSVLCz3DDw3+UnSmI5E9jm5MTjvyLRrNFFamAUUUUAFFFFABUnZ+NMUgYe/p1qNRQSnTtHS9jzlgrA+E2N/L+h+6m9tuKE50k7n64aO+li30zGx9KsMfFY6daVa3OxiyqlZC3x2s3AdgPmsl+2a9/0BrnFdZnw+HaALif7vOpY3II6X09aXdr7hIwzYOTOfyFg2b/AAsOvkedMY4+U5/VT1TEiisuhUkEEEGxB0II5gjoaxVhY7FsfZX2fdLFyEWbEDP/AJTIiJ+gv71x1q+jfibhVg3eeJeSJhkHtJH/ALV85GtOxACu9/AHY2XBzTkazSZR/hQW/wC4tXBFr6y3C2R9nwGHitbLGt/8RF2/Umgg4F8Wd2ThNouwH3c5Mqdrk/eL7OSfRhSVX0R8bN3+PgHkUXbDkSjvlPhkHplIb/JXzuarLkuworFe4Y8xA+vX9OtVBJt0jCqSbDUnl/KrnYm7ss0uVUR8ts+YnIt/zlTc9dBfl1pj3y3dhwcGGaDOrNmzMwZXYFQbk/h7ZNPm8jV1uNsLgxh3YhpwpIILLlsWUZRbW2tyetqVyZ0o6kPYunVXIqtrYLGYeEtxIGRRcpGjRhdfmAyJfl1vfsSK34q8+yeIz5vD4rWADCQaannyB7i1ulN28G7QxETKbEc9XEZuOoBOtvcVS7O2MW2XisMFDSQtIFDWAW4Doc2gLHmG+vKllkUkn3sY2+hXbNF8PG6m5ChW62ZdLn1AB9684jH3/EVb+udKimSJFcE5HuAQdMy2zKexGZTbsynrUxJywFzW+jezow6f4n9Nr5Msmx8hPzj9a3w4q3idr25dhVCLX019alRRXsACSTYDnc9LAdanSbQ6HJLlpf5LDE40Oji5uysBbpcEC9+neqfb2weAMMbZS91Nza1spW4Py2zH+hTdDgI8AgkxID4hheLD/l7PNbl5L/Hkr7z4syYaN3YlpcTO3tHHAg06ak2t09NCErfl4E+rwwhFShvvz+3sMcs33iIzyhDEjyfeMqcNSFLlQdSFHI3BtawvV1iIVC5eJwojAYxnWJeEWaOUuUuLyMwsSABpoDo1VUmIWPBpidAxigRG5kEAtdQdC4J0voDZvwWqm3b2Km0sS5ld0jQIFUMuY30AzsLKLgktY3J9TWSW1vsLqO1md7d1VmMuJgt4nZ8qlGRgbXKlCQjEkmx0OuoOlIJW2hrq+29002fE8+GlkuuXMruCCGNhZkVCHB1BF+RFUO1tlR43CHGRARyxkDEDkrfKC3hFgRmU6AXF9NBW+PKq9vUTzYE1qgI1FS9pbKkgfJItjYMCCGVlbVWR1urKRyINvpUOmRJprkzRWL0XoIM0UXq13T2b9ox2GitcPNGD/hzAt/pBqUCGrfvZ8uzpcIU0V8LApHQvGoWQHz1B96hYbfoEWkQ38q7J8UN0Dj8CwjF5ojxIh36Mnuv6gV824iBkYqylWU2IIIIPYg8qmUUyynKPAzbb3tSWExoDqRe/Kw6VWbpYox4uO75EZgHPS3nVRWVNqmKrgiU3J2zr+8e4gx6F4gBi0F16CdR0P/7AOR69fLmX/DGL/wDxp/8A+bf7U57i72MjICxsAB6EHQ12X/iw/wDTFG3civQmbc2ZFicI0EwvHKuVu47Mp6MrAEeYr5y3r+HWKweIMQikmjOsUiIzB19FvlYcip6+RFfSe0RaMetR0lNudF1sTRxn4dfCCWaVJsYjRQCzKjaPIQdAV5qve+prv8QsNOQqBg3uRUieawtfnQmRRFx6JIsiuLo6sjDupBUj3BNfM+M3fjhnlgcNeN2QNfnYkA28xY+9fSmMuFBtc30HLppeuUfEHBBMWxKZg6K5731U/wDbf3qJbo7HhWKGTM4zSe3dWc4n2Sqa2uPUirffPZC4Y4VI0RYmw8UisCM8jOoaR5D8w8RIAOgA061HcsLkLdORGth5X6GrfevCcWDZRV7yPAYrEHQJO4Rr2tYXI53Fh3pdvce6vBjxtOCr6DdtrY8c8OH4hLoFLWWQspOVVzFtC1r8763NStmTrBYKCVW2UMWe3OwBZiQNOVzRjosQIobOpZMoe4UCQWAcAkgJ1b/KK3Lh4s3imjAHOxB1v4fQkE865jVxo56ex52ttFpjma3hvbTTuedLe5u1zLicZh5SbNcqgAF8ngOp/ZynXtemyMYcgjiR6g65get73pX2JuxJFtJpzLFkYOV4bglswtlZbgjTxXF9QKtCqZbtQvbqzwpNNgcUjCKZuGme14ZQSsUpFuYDWNtCG7ctybGw2YxfaDBKjFGTEIcudTlYLPGCLXB5qKh7/bEMGMz5rrMS4OpykWBBNzfoefKrjfTChsdK8VnilWHEKRcXWVASwB6Fgx96brVTT5HuhblkSi6bX2IW0d2ZocpdAFY+GVWV427BWBsT5c6v5CNmoqKVONkUF2OU8BGGioGIHEI5np9L125u2Whn4WqiUqqhi3DEhYBWIHWxblbW1zXvfeAJjXW+VrKSQoAa4urDnbw5QRfmDbtWXmlPRL/p1tbnlWHJxzttft/LspsZhCzXL3Zjc6l3buzNyrTvZs5kwmzyVsjxTuD+08zG1+4ThVKRgkbGxJINj3Nqi/EIFMY0R1GHjghT0SGO592JPfXyptqqF/FFG4RXu/yLTGYQvszAxL45JG+71IsMpDaWsQNBqbiw7mnbYOyYsPGI0Q3GpuPEzcszdLaHn6WFVGPBw+I2XEOJZISAGsACVALWBOuhuOmlO8KxC7Pl5dCV73HPTnXMyzey7cnFf4UhS3x2OZsNILAkAsvTVdfDpztel/cVlOzcXmOYIXJTKzaGMHUcrEqeQvofKmje7bJigkcXPhyqupsTmA1A0Hivr2pc+GYBwWNW8p5XWMa2KMLqerGx06WHetMbbxv0tA70FTs/HcfZTxgWlwjrIpBNzDK2SRddLLI0bW/aJ73o49iCU68/2Rr9B/GrTcGaPiYmJwc02FnSK5AGcDiAHTmeHYedbYcekQsCLn5m1PsO/rXQjSe51uiwwzqUcvC3343F3H7pzRqWCllHaxYDuQKpbU+Yrby8lubdSSB9BrVU+xmxT5wFQfiYCwPnrzPnWmrcX67wfG3fSu3/AG/7FgCn/wCC+yDJtISW8MEbyH1NkX/uY+1RMNsLDpoXBbvf/euwfC/dxIMMZBq09mJ/YBIQD6k+9WRzup8Ml0uP4mSSv0Q5p0tSrvp8N8Lj/E68KYjSVdPZu/vTVDJbStrRBlt3qxyWfNW2fhBtCGQqkDTr0eOxBHmCbg+VWOyfgNtGX+94MA/bfM3/AMY7j6kV3MSOhIuRXmXFuR8x+tFkUhC3e+EEOAlEkk5xDgaLkCIrfmIzEtboDTVxfM1snewpf+971Vkjjth7BR6moEUtbNr4jNKfLSoSvahkl1s78RrMnic9v9q87NNkJ70GYAXOlW7EGzE6gDrf+Fc3+LOHVThnLFLiRMw5XGVgGHXm30p+OIuwpL+La5sErW+SVCD2BDKSfLUVD4Hehy/Czxl/NzmGJldPnAIbky6qw86tjtBF2bhJreODFyxDnYJIFlN7EMDzIKnv3qjwuJZQQBmX8SHl6jtVjDhBLszHCPQRS4aezGxAtNGw15nxD+tKWnuek8Q82NSvvx39DpOEwihS7TTBHEhgBlaQFQQFkDKS7HrkuNG9bQIdpZrQmd84CuSC4PNtAZSbArYkC9r2vypM3G20/DaLhTyWvkZGkKox5A5SDGptqQe1xpTcIZmxPE4jhEGQxuASTlDMyNYByhABzXNmNjSWSLVqzhaae5YJIrNcYh8wB5Ohyn8wzKbka9+XKs7J2rFiM1p5fDIV8GdmJUC/E8FhqG8QGUi2t9KP7VgYXEkeUXvcrcW1YAHqCD0qNCpWVpTKwgdI1EQIU2uwaVNfu41zITlFzcehxg3wwcSi+JsZXCI0iBiZyIpHy5jEVJVkyAWN1IYNe3uDVbiFy7NwGIZlLMuIw5ym5CI+eJXtyZbuLditQ9/dtSSoseJheKZH+7AZzFwrHVAzasTa7WNx25VG2MrSbKnF/DFi8M4uQADJHNG3TTklzfoKfgvKhnpZPHkjJev32J2IxbmRDG6WBU6sNCDf5evSmvfCOKcriCVPD+6fQhQQxNsxFmKlspsTbS9qQm2WW5KDe1irjT1U10A4iM7JAmYZxHZQ2p4scrWJA/YZb+orPK5KcZ+53+rlKOXHlrvX5i/9iEk0CA6SSwqVHUF1Bt7Xqk3kxEmN2w6yeJmxPCAUqvgWTIFDWtcKOZq43ZUHaWGJKsQ5bwlvwI7aafs8tfSqXc/DHGbR4kzksCZ2OhLOGB1FuVzc6dK3yS3bfZCPis7zfJff/gz78Ynh7Vwa2YBBGMpNxZ3YEqeZuLX9Ka0jvroB0sOva5qr21utDNilmcYgugXwRgeIqbqbuQByIsLVbiWTLf7LiAOinKz89LImYA9fERXPnulpOQ5JpI0BlIcC+bkeYFuwPvS1uXEqf2lG2YKr/wB2py6FX1U352FvYUx4lXNysSi58XElaMgWAzEGE69LA1jZoiQOFZczOWYcSNzma17G1yNOuooXlTshtVRzX4cwI2Mc5spXD4pogdSzcFwBcWFwhZuxy1B2Zsx59SbKOZ6DyFMWydlsu3mAUKqcWW1goMYhY3AXQ3v053JI51B2XExjUuLIAAiD8Xma6Eabs7HhcFkm0+KW35m+HZcNhbUDr+b17Cvc5Qi7NZBoAOXoLc6jYyWx8ZueiD9L9vStaqTYnU/hXoPStbPRNxxp7JGcLso4mdI0XLmICjsCQMzHvrX0FhcIIiEXRFVUUeSgAfpXNfh9scPiY3/CjZ2P5mGi/wCUMRXUMT82netIqkeE8S6xdRkqPC/z7hJzv0/r+v612qeorWzDL61pjxGU6/17VY5ZtxsdxfqOfpVXI9W6SA61T42HK3kdRUMgi4iTTWseDuKjYp76Vq+z0IsWe0tHJ6Nr79a1wANz5DnVfNjn0INxbyIPsa8Jj2I5W/SqhQw4fF+G1RcbiNbX5VD2dIb6mvWKNzf3qb2BE1WuNB/Ppeq/erCiTByIdcyn6jUfqKmYabT2qr3ixhHDUci129OX8alB3OKmEpIUPMfL5jt7VNMhGDx2mhGFB5cxMSD66Ee9S948BcZl+ZCSPatWB2kjYDHl1zEx4dQOVnMhyuPMc/6NYzVHcx9UsnTvHJ7qq91f3Rs+HO3ljkSFn4Q4pkZvwuAh+7cizDkCCOuldE3oaGSGadZVXhI5UxyyDPw72jZlAADaWFzzItXI9xMIkuPhWQIyeMlX+U2RiAf3+1X+w58WdmS4eDCZ45ndOMp1BYga6+JbC1yAANaVyY/NaFZc7DDhNjrizDijhCrQgs4vHIZrIcoGT52D5LXAOvlUzYDfasRLmbGRiJgXSWTIxzgkZVABVcyBcqHW+t7VK3Q2PJh8NwBKhdC12sGEd3jcABlBKjiK1idSTa1waSd2NoSbOnjxGIu0OKifxIocgKx0AceGx7aWYWvbTPTd19CLu6Hff/Cxy4d8yIF4chZzmVo5EQsjG4vcnKupBItzFc23e2gx2XtDD28NsPMDbXPxo4yC3Ygj6Hzqz2jvDiMVgtoATyvhkkhKK0YckM4tmkUARhQt/M287126MUf2HaLMfHkwyKLdGnUk35XuiitYR0xNMceE/VfcXo4HsCD1I56+9M2B2HivsmZT4pJYz89sqgMvjBsuuZG62AvoAbasPAFJZVGvMtYD+dMGxMPJPMJOOxjcNHIFLMt1AOqIuVNQpFwOfOrZbSOx1cH0sIzT7+pA3OxbLtGEzIpycYkkZb5YZSQxHMac7VD3JxwtjC0kuHjWPjXhYKQcwVUBZST8wA1HL3Dxs/d1TNJLKfvFDCOJXsQCmQsVNjnZWc9Athz5hC+H+2YcPj/vB/y7+Fiy58oWRXjZgvYqtyNNSaqpa0zndTmWaWqN8Lk6LNsYrBxCGxKsECRlpCWZspLccuW5XIOVBbUkV5w+74ldS6Qth0RkgRc7k5uUsjtzbLpzPe4qq25sXDiKe2LeKVVlLgFmDQu5ZfAW8S2trEALA9iDd7Ix0seGhVYZJyI1IKuMpUDQnMUIvodV60tN6VdiivsVGF3cOEUqVgnjHEaFZo7PxmFkQOfCVLX5+1TNpbKwv2c4jERLlCxs0ZUAJYqGEeWNJVvqLEkE/pB3yM2Ih4RjMCghpZJpMqR5SG1YM2cm+ii58qnYLdtMO8Er4hp5Cyyzl2YDhtGUDCKxXLY28eptYG9xVou1bYP1EzB4XhbwIkYXIZ1ygL4TFIoJso6cNj/GtcePuqpHqQAB2XTn61J2LtOOXbwfKwS7RwgArbLCY48wOoFhrUHDyLFCqp87KCT2uKdh+h3vCJNOXyX6nnhLnJJuF5nu3+1TMDCZGB6sbDyFVuUmy9OvvTRsKMEk/lW3uf5VqkJ+J+I67xY+O79fb5HS9zsAscNwNCAAfTX+vSrzGP5XvVXu63/Kgczdre1S/tII9BrWrPNvdnkYgA2P8P4VmUZjyvaoRl63t72+tYG0VS4Jvfkf96qmSTocT+E2HavO1l+5v1XW3cVBaa5Fqibb2vyVbi3OrEGrCgm7N1/Stuvaq0bZcKSW8IGpIFreZNVv/wBRoP8Arw/UVAHJN398sRhTZHLJ+R7lfbqvtXTNhb3R4tQEOWUDxRta/qv5h6e4FcVvUqKQ6EEgg3BBsQR1B6GqmuNKSrud7weJcsAwt3sfpr2q0x+JANuelc73O3wOIHDlYCZRoeWcDrb83e1MeI2prYkX7UEUW0G0spsetVu3JyXU9Ao+ub+QqCMVc61o2jiL3PZB+8mpsiiDjluW86WPstsNj7cguHP1nAuPPX9TTLO19ap5sTwsLjjlU8RcPDr0zvIxIHUgJf2v0rOfBtj5M/CrAucU0wC8NEdSW/MwBUAcydLm3IA96unmxAw5jbATq6pkheEhsjKWZXT8Qux1sbEdKp/hYv3s7WGkajXzYn/wqfufhWIDPFxOKPu1yFyqrKG4zDkFUKVXNYG9uV6WlvJjVW2y/wAYStuSMY1fFlM2Zi8DDwC/hkAV5QNLlIu4rZJi+A4CySxRRwQGDhpLNGzSZ3ldyqsZByIDHqL871qwsIV5DnKsz8UqcTDK0jcJ0KyXYBNXPUjwryqIkZghTDjjpIyMuG4khWz3R+GskeVJUYZ1VvwtcXGZbZabJ2exVYvDwnZ+05Yo5hG80JjJultQSChJzKpc6noy9qX91ixw20FHLgROdeqYmErp1Op+tNm1Npt/YryMSztNJGeJ4tOIEtZtRZbn11pX3UxmXB7RQAXMML5utknjBXzBzg/5RWsL0v5/sXjs/qiTuy8SyA4u2UfLcZlJFyS/oBy63HpTRujthZmMccaJHHIgRsoAOYuCzmw1tbQa8vM0iR7ZQklg3kLi1zz6V7XeeWNCkJ4als3h08Vst/W1E4auDrdTghljqU77bjhtLACPH4mVZI5ONh8aQviZomGHLAMDrew0I/hSHuzts4TFRzalVPjUG2ZeqnyJt9KvNxtoGTHIst2Xh4jMF+ZrwS3FxrcisfDbYyzYgyMucR5AikKQXkJCE5iB4bXqdoxd+hzculOlvsi9wGHONwQTGM4eWZmjZsimOML4ZNVu0WZmU3I6W53Dps7HprHxFWSOONSCdQAAMoDWKg5b6iqvfbZmIiXNhJbhSVkhlyyK2cFzYyA2U2vlLW0FLmM2RPjob4mExTB4zHItipQnLIBZiEAFmy8ha4AuaUnHXy6Rgmmhm3owq4yJoOKqgSIzyswyqFIYki+jW5DS/vSvtreKTZ4wywklWZpZnYhpZbOVKSvbSy6ZdCt9R1PjGz4iBhBhcM8cen3kyHKctyZGuLDqSxuSNLWsKY8dsBPsJbFKJCgMlooWCgNlzNpdw2TL1AAy+Gwq8I6VT3QOkIG7+L4+2I5ATaSd2u9ybMGOupu1vPnatUMRyoO4F/oD9KtNhYQYPa8YiZXSRHMbHoskb5bH82lgeoPnWmaO0Ufdo0/VVvTsKbJl1E8cXGHdJGYF0vTHsNbIR351QQDS1MGyudbo5zH3YmMtEB616x09uXWl9to5BYGocm2LnnUspQxSbRFraD3qHFNqbD271QS7QT5mIHmTb9apsd8QYIbiNjI3ZOXux0+l6qSP8WIYHWw8v50p7zfEKCFnAtJJ+VTyP7Tch+/ypB218QsROpRbRKeeW+YjsW6e1qV71JVsttt70T4oniOct9EXRB7dfU1U3ooqCpsxEBR2RhZlZlYdipII+oNeY3saavijsloNq4m4sskjSoehWRiTb0bOPalOpa3LJ6XaJfmCQehHP615XGyK+YO+bvc3+vWvED9K2PHeoHKWRWhp3b3vYuI5yLNor8rHoG8j3pmxr307qRXKiKvBvfLwchALAWDkm9uWo6nzoMnGhvw0ueMH6+oqs3gw5TBSk28c2GsCNdBiuR6aW+tRdzdpl88bcwAw/cf3rTHvxLw8A0eUHPLhhc/hKxu9wO5Gl+xPeqTLY/xED4U/PiBa91jGugseKDr0Ot/atO92+YZmgw91iXwkrZc7L4QzdWUAWVdAulW3wnVOFMVUGTMA7PIEGUghQosb6F7+tc/+ymadlhRjmdsi8yFuSL25WHM8qXVObsbS8zZdbF3BxmJjE0ahUPys75M2trrfU69asMHteXAyHC45SUuM6P4lZDyYMDdWUi6yrcjUG9rDo+zNoPBhIkeG/DiWPweKxC2JAB5E9bVy74j7wfasUPCV4KCPUWJIJJuO3b+dUhk+I6JVvkcPiLCi7M8LBg0scitfVy/NyBpmIBzftZqRd2cKWw20GF/DBEvLTxYiK4J6aKf17U571wxf2HAoaW0axGJmCjMWPI2YkCzuQLaW8qU91MaRhNoRXsGihflfVJ41vf0c6VeH4fqGP9V9yH/ZCD5pFXy+Y/pUqHZuH6yE+R8N/ep2DxECAZyCet171tm2dhnTPfKtyAR1I1IVeprXhWet0Yccb8vyb/n2PeycAq4iJkUIp4qBieZaCXqDyHP6VSbmbyNg3kKR8RnjtaxJAW7E6aiw1zDUWq53exAGPw4QfdxLOUQ6XPBkZmYkfM1ufIAAdKg/Dkhsa+jDPBiAAgU2zLy8XLS9vOw61R73Z5zrMmvI3SWy2X+hqx21jNsabERRqga0coWNm6lSzyuzMGs5Y2531OprZuMcK2CZgEQ5SsoM0gK+Jdbs1luMzXA5aaml7dXYWInSGORXjwbM2YhgpcjQrYnMLsLE270xfDvIuHlhzZWjlmRrFbkkxhGAIuTZWAvpq3tjJUmkJMUthbwlMeghzMjHhqk0vERSTlvdhly2uBcXsTrTjvHveuE4sDKzXjGglEsbXBW98l1va3MEW69VDZ+7PGxGLmiH3eHkdokUB8z3LRIFFwyWXW3cD0tMXvA+Kw2PedeFKIYY3Xh5Ro7Fb9e4F7WuO1TKKbQSoW9hY9p9qYd3IBaaMaDQC4UKo6ADQVP3rxiwCFdTeFCB5DT+FVO5eK4e0MM1gfvVXXpn8F/IjNe/lVl8S4bNhW7wkfQg/wDlTUdmZ5+yKf8A4nt8qk+ptW9N9ZByRfcml0LXsLWhkoXyX7b6zn8g9if3mtcm9uIItdR5hdf1vVOFrxI9qgu4xirZ7xeMZz4mLHzJNRqKKkTnLUzBNZrFFBUzRWKKAPozfXcdNpKQW4cqFzDJ0uTqjjqhIHLUcxfUHgW2djS4WZ4Z0KSIdQevYqeTKRqCOdfU2BW4+v60m/GrdNZ8B9pX+9w1iToCYmIDqT1sSGH+bvWslZbnY+falRPcedRTWUaxrIviyaGS5EvUcrUlHvXmRKgflHUrRL3YxgixUZPJiUP+YWH62p++JsNon5eGbDjz1glvb6C/tXOdmJeeId5Yx/rWum/EbFhUxy5bl5sEoJ/DaJpLjzsCPeqz4MIKpmn4StlgxjlMyDJc2FwQrnQntobX6io/wdwoOIxEmnhiCqT0ztzt6L+tSvhzxE2bjJAFyfeWvr8sfi0GumnXr71F+GuFCT4mCRmWRco8J08BYN5E3I596Sm9p/QY9Tp5SMIVPzDQ5rZi3U2HS9+XQVyf4o4K00cgSwYMpex1K2sD05XrquJhVksuYkte5IHi1uQB79qTfiWmXZoBu3jjIJ1IN5NPoG+tL4G4zJiyH8Sp+Hs/CxKZGUiMZ2ZrXRPyk635+X6Uu7k7OMkGL0Nj9kivfTx4mO4t1Nl/fTD8Vlf7Jg20CeEWBNv7u6c9Tpm/jVR8McQS8sVzlL4N7dLrioVv62e1OYt4/X9SE6idK2L8KoQwMgzLz1pvi3aw+HC5IlC3ysLA6MQAfIg5fa9W+DHgX0Fa9qtaCQ/stb1tp+tqeaRztcpcsS9/diRoImRUU5ptSABb7LiSQT20rjnwvEgx6lGyqI24p0+Ujwg37vkrvm+r5RA2XNaRzbTW2HxGmveuFfCo3x7G3/2JbAaWzNGLD62rDJy/l+41ifkYyY3ZByskuG4zBSqyJNhkteRm4kd3zRNduXXqNK9yYEycBXLccJhpJzHZjnVxHDfLcG7SSsT2TQ1TYaa0+KmkQOjTvFHGQrZpJA9xqbAAHObkXIHXUMj7MCzs0qJCXEZK8WVpWZJBJEzlVaIDwqLKRbUAkWsu9jb8JFOEeXhlYZpIljKhIluiyhnRzKqOrnJlVRbsTRtbDzjC45jFIqyQx5eLG6sWVGEp8V9MoW2tRsZGIvu8RHwpMQztC+cyrxZLhZVIOZGuUzAqFPMDQA6t3cQ3DxoYsrRgKLN8v3UhIGttGuf6FUqtwa2sQd2kzY3DDw6zwjxaj515jqKbPinhrQ4I+Ui/pGaWtzMaYsfhnsCeKg1/aOS/qM1x5inj4q4f/ksKeoex94yf/GnI8lMvKOWKtbVShVrzNLb1q5pSgrZiWS3rUYmgtWKk5+XI5v2Ci1FFBkFFFAoAKLUVmgD/2Q=="/>
          <p:cNvSpPr>
            <a:spLocks noChangeAspect="1" noChangeArrowheads="1"/>
          </p:cNvSpPr>
          <p:nvPr/>
        </p:nvSpPr>
        <p:spPr bwMode="auto">
          <a:xfrm>
            <a:off x="0" y="-877888"/>
            <a:ext cx="252412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AutoShape 10" descr="data:image/jpeg;base64,/9j/4AAQSkZJRgABAQAAAQABAAD/2wCEAAkGBhQSEBQUExQUFRUVFhQXFBgYGBcWGhoYGBcVFxYXFhYXHCYeGBojGRcVHy8gIycpLCwsFyAxNTAqNSYrLCkBCQoKDgwOGg8PGiwkHyQsKSwqKSksLCksLCwpLCwpKSwsLCksLCwsKiwsLCwsLCwpKSwsLCkpKSwpKSwsLCwsLP/AABEIAL8BCQMBIgACEQEDEQH/xAAcAAACAgMBAQAAAAAAAAAAAAAABgQFAQMHAgj/xABFEAACAQIDBgQDBQUGBgEFAQABAgMAEQQSIQUGEzFBUSJhcYEHMpEUI0JSoWKxweHwFTNygqLRFiRTssLxkhdDVGOTCP/EABoBAAIDAQEAAAAAAAAAAAAAAAAEAQIDBQb/xAAvEQACAgEDAgQEBQUAAAAAAAAAAQIRAxIhMQRBBSJRYRNxgbEykcHR8DNSoeHx/9oADAMBAAIRAxEAPwDi9FFStl4LjTJHe2YgE9h1NVISbdIjWrFdLwOAiwfFjU8VJVGYOAehBHnSxuzu3FiTMHkaPLpGQARfW2a/Pp1qupDU+lnGl3fYW6K9zRFWZTzUkH2NtK8VYV4CiiiggKKKKACiiigAoorNAGKKKKACiiigAooovQAUUUUAFFFFABRRRQAUUUUAFFFFABRRRQBi1FqzRQQTth4YSYiNSAQWFweRA1IP0p2h2VH9uaSJVjURXIHy5ySNO1wKVdzkBxiX6Bj/AKTXS8DsfM5sreIchqfDfW3PqKxnKmdPpIJwtruUBi1fPqQLX9r1Xbn4Q8Fmva7H9KdtmYRQ06EZrEcxrYqNDUbdfZMX2VQQbgv+jHnVL2odcW5qXzOT7SP30n+Nv3motStpj76T/G//AHGpK7tYg4c4gRNwhzby7252phHElFuTorKKKKkzCiiigArNFq6B8LN0xLJ9qlAMcTfdqfxONcx8l/f6aw3RKVnvdT4J4vFqJJSuFiOo4gJkI7iMWsP8RU+VdA2d8BtnKLPNNMw5/eKg9lRbge5qbNi8RiWyo2SNfxd/QdatcDskJY5mLDrWXxfYYjg2K6T4N7KAyiFgT+IzTX9jmsPpStt3/wDz8pUthJ2U/kls6+mdFVh/8WrpHCA7mvE2MdeRP8qt8VA8DPl/bu70+Dl4WIjKNzHVWF7ZkYaML9R6GxqvFfSG8Ox4sfG0Uy3vqCNCGtYSJf5Xtp2YaN0twbeDduXBymOUa3NjYhWGtipPPSxt0vY63tdNPdGMouLplRRaisXqSgUUUUAFFFFABRRRQAUUUUAZA7U57zYWGLApEkah0KZpLeJmPzXP10pZ2JhuJiYk7ut/QG5/QU078xjhAhSt3159jWcnukOYYr4U5NGncfhxI8rxq7MciZgCANMx17k/pS1jsG4vKY2WN2bI1iFOp0U/1yp0w+EWLCRKRY5Mx9WBY/vqFvXjnbCrGdFQxhRbytUKW5tlwr4S9kJlFbcRhnQ2dWU2BswINjyNjWqtTm0Tth4vhYiJzyDC/odD+hrvGysKMod9SOR9rfur55r6B3alEuEibNqUX9wrKa3Oh0c9nEniZELEKATa5tz9a1zMuW2VQDr21NbYdngnqfWt7YAA5jr2/wDVZ7j6lHg4RDsky7ReOxKiVy1vyhj/ACpk372wy4ZYkNlJAsOwFOWE3YXDz4qf/rNcDsLA2H+a/wClcv37xgbEZByXn6mrp3IVnH4WOT7sWKKzWK2OUFFZrFAHpFuQB10r6T3W2GuHwkcZsAiC/m3Nj7sTXCNxcAJto4dGXMpkBYeSgsb+Wld+2piSqjzNrCs5ulZtijqlRuw04JNuV6nJL3pI2rvF9nHLU8tQPXU1TJ8SmzWyEryuDe31t/Gllb3OhSidSzVpkPuKXsDtWSTCNKNOeUdbDlelQ/ESXNayqvdmAJ96lO+CzSXcecU1iLd6nbT3fTFYV45xnVhcX6Ho6H8JH8DSZszeUYg21DA6j208iOWoprwW3CYyjcwMvtrb99aYpU6YtnhcbR807SwZimkjPON2U/5SR/Co1NHxFX/n5WHJjc/4hYH+B96VyKYEQooooICiiigArNqKxQB7iiLMFUEsxAUDmSTYAe9Stp7Hmw7BZkKEi4vbX0I0rzsvGGKeOQc0dW+hroO8Uv2+Bgq+NPEPbX9RVXKmMYsKyRbT3QqbhwFsdGQL5Q7f6SB+pFPu9WypJ3wkRRipmUsbH5RdmJPTSqf4V7OKiXEEaXEa+3if/wARXS8PtFrgNa38Kym/MdDp8b+DXruLO28NxpUiVRceJ+ll0v8App7iqXaMGedQy3Eb8Qi2ngBtfyzFa6HLhEfiSRgByuW/e2tvrSftWD7PESzDOwu/kOZH+9U4N/mc5302iZsTcm5CKP3n+NUNb8diOJI7/mJI9On6VoplKkcTLLXNyCu1/DnFXwcIvyUj6MRXFK6huGWjwaN3ZyPS/wD7qmXg36T+pR1GA6itGOxeT6d9fbvzqgj25YWvrVdtnajW1vy0rHUdLSovczvHvEFUksbAH/1pXHMfijLIznmxvVrvLtkyvlB8I5+ZqiraEa3Od1ObW9K4QVmsUVoJhRRRQA/fB8KuLeV1uqRlQ17BWf8AecoflXQsdtQO9lN1uCPLvXJ9xkEkjRk2N1kUd8tw1vOxB9jT+8QXKQSLMysD9R+lvrSmaTvSdPpscVFTQwR7DWdQSozLqpP9XrX/AMNKhzSuupGVVHM9L35n2FeI9tGNfIDn6VGwzNiA8jOVYi0Zv8o7i+lzWUfQbca3ZdR4NeAyiwB5C/SqKXdnOLxiNgSMysqaEDQ3ynX2qol2biVui4gEE3zMBcewABq0WSeGEM8is621UWBUfhI7+daPbgrs9mSMNuskGaQizN0Gg17aCvez9pASeIgC+t+1aJdvmUeX9aVVyQ5yRcjMQNOfU/wqilvYTxqqFv4o4WP7VnVsodVY3zHW2UhdLHl360huaZN8CUdYixYi7m5JtmtYeWgB9xS01OxdqzkZoqM2kFFYrNWMgooovQAUUUUAZrom6k2aOM8rjX1Glc7FNW6GPsrJ1U5l9+f9edZ5FaHOkmoz3Os4bBpHGkaKAAOnckk+5JOtbF2dpz0/2qg2PtckgHU/1zpuQ3UeY/mf31gdWT/tIMUpXU6BeQ/ia5h8RtuZn4ak66v6dB7/AMK6LtraeRMot51wramN4szyfmY29OQ/S1Xxq2KdXk0wruyLRRRamDkmVW9OO6u9wSL7NJoLnhvpYXN8re/I1q3I2Lngx+KYeHDYWTLf/qSAqv0Gb6ilJqlxUluWjNxdo7DhZFUXZh7W/fSvvXtuyFVbVjp5DrSSuIYCwZgO1zTn8N91/t4xiEXIw5EZJ+WQm6fqv6VRYtzV9Q2JRrFZZSDYixHMdj2rFWMAooooAKKKKAJGBxrQyLIhsyEFfbofI8j5Gurf2/HKIyuXNIplIGulxcHz1/Q1y7Z2x5pz91GzW5m1lHqx0Hpzq+2Tsg4V+LK1gqkEAOPmBGudRmW3by86xyqL+Y302SUNq2Oo4MoylTazAj61E2tsOaRVKOFXqBdcw/x65fofWqvZ81zbNp0po2dtJcuRzy01paPJ05q1sLL7rSHkFQ21tiZOeltGS/Q/Wt2B2BiUc5pEdAPkJLf6u3qDTQEgGt1/0/7XqLjtqxqPDb+fQVpaoz0kKXAJGtlA11Ot7E9qrBjFRHYDMynwrfUkghQANSSxtb/as7QxwCaHxNq3kK5s23XOJLgkLnXl1UWtzvbTW9utVhFyIyT00u5X7USTiuZgRIWJa/Ukm5B5EXvYjTTSoldDn3ebEysJi1lkypkReI6IqsSucqtyjJyvckeGqDbm57IvHw+aXDOxCGx4i2JGSVLCz3DDw3+UnSmI5E9jm5MTjvyLRrNFFamAUUUUAFFFFABUnZ+NMUgYe/p1qNRQSnTtHS9jzlgrA+E2N/L+h+6m9tuKE50k7n64aO+li30zGx9KsMfFY6daVa3OxiyqlZC3x2s3AdgPmsl+2a9/0BrnFdZnw+HaALif7vOpY3II6X09aXdr7hIwzYOTOfyFg2b/AAsOvkedMY4+U5/VT1TEiisuhUkEEEGxB0II5gjoaxVhY7FsfZX2fdLFyEWbEDP/AJTIiJ+gv71x1q+jfibhVg3eeJeSJhkHtJH/ALV85GtOxACu9/AHY2XBzTkazSZR/hQW/wC4tXBFr6y3C2R9nwGHitbLGt/8RF2/Umgg4F8Wd2ThNouwH3c5Mqdrk/eL7OSfRhSVX0R8bN3+PgHkUXbDkSjvlPhkHplIb/JXzuarLkuworFe4Y8xA+vX9OtVBJt0jCqSbDUnl/KrnYm7ss0uVUR8ts+YnIt/zlTc9dBfl1pj3y3dhwcGGaDOrNmzMwZXYFQbk/h7ZNPm8jV1uNsLgxh3YhpwpIILLlsWUZRbW2tyetqVyZ0o6kPYunVXIqtrYLGYeEtxIGRRcpGjRhdfmAyJfl1vfsSK34q8+yeIz5vD4rWADCQaannyB7i1ulN28G7QxETKbEc9XEZuOoBOtvcVS7O2MW2XisMFDSQtIFDWAW4Doc2gLHmG+vKllkUkn3sY2+hXbNF8PG6m5ChW62ZdLn1AB9684jH3/EVb+udKimSJFcE5HuAQdMy2zKexGZTbsynrUxJywFzW+jezow6f4n9Nr5Msmx8hPzj9a3w4q3idr25dhVCLX019alRRXsACSTYDnc9LAdanSbQ6HJLlpf5LDE40Oji5uysBbpcEC9+neqfb2weAMMbZS91Nza1spW4Py2zH+hTdDgI8AgkxID4hheLD/l7PNbl5L/Hkr7z4syYaN3YlpcTO3tHHAg06ak2t09NCErfl4E+rwwhFShvvz+3sMcs33iIzyhDEjyfeMqcNSFLlQdSFHI3BtawvV1iIVC5eJwojAYxnWJeEWaOUuUuLyMwsSABpoDo1VUmIWPBpidAxigRG5kEAtdQdC4J0voDZvwWqm3b2Km0sS5ld0jQIFUMuY30AzsLKLgktY3J9TWSW1vsLqO1md7d1VmMuJgt4nZ8qlGRgbXKlCQjEkmx0OuoOlIJW2hrq+29002fE8+GlkuuXMruCCGNhZkVCHB1BF+RFUO1tlR43CHGRARyxkDEDkrfKC3hFgRmU6AXF9NBW+PKq9vUTzYE1qgI1FS9pbKkgfJItjYMCCGVlbVWR1urKRyINvpUOmRJprkzRWL0XoIM0UXq13T2b9ox2GitcPNGD/hzAt/pBqUCGrfvZ8uzpcIU0V8LApHQvGoWQHz1B96hYbfoEWkQ38q7J8UN0Dj8CwjF5ojxIh36Mnuv6gV824iBkYqylWU2IIIIPYg8qmUUyynKPAzbb3tSWExoDqRe/Kw6VWbpYox4uO75EZgHPS3nVRWVNqmKrgiU3J2zr+8e4gx6F4gBi0F16CdR0P/7AOR69fLmX/DGL/wDxp/8A+bf7U57i72MjICxsAB6EHQ12X/iw/wDTFG3civQmbc2ZFicI0EwvHKuVu47Mp6MrAEeYr5y3r+HWKweIMQikmjOsUiIzB19FvlYcip6+RFfSe0RaMetR0lNudF1sTRxn4dfCCWaVJsYjRQCzKjaPIQdAV5qve+prv8QsNOQqBg3uRUieawtfnQmRRFx6JIsiuLo6sjDupBUj3BNfM+M3fjhnlgcNeN2QNfnYkA28xY+9fSmMuFBtc30HLppeuUfEHBBMWxKZg6K5731U/wDbf3qJbo7HhWKGTM4zSe3dWc4n2Sqa2uPUirffPZC4Y4VI0RYmw8UisCM8jOoaR5D8w8RIAOgA061HcsLkLdORGth5X6GrfevCcWDZRV7yPAYrEHQJO4Rr2tYXI53Fh3pdvce6vBjxtOCr6DdtrY8c8OH4hLoFLWWQspOVVzFtC1r8763NStmTrBYKCVW2UMWe3OwBZiQNOVzRjosQIobOpZMoe4UCQWAcAkgJ1b/KK3Lh4s3imjAHOxB1v4fQkE865jVxo56ex52ttFpjma3hvbTTuedLe5u1zLicZh5SbNcqgAF8ngOp/ZynXtemyMYcgjiR6g65get73pX2JuxJFtJpzLFkYOV4bglswtlZbgjTxXF9QKtCqZbtQvbqzwpNNgcUjCKZuGme14ZQSsUpFuYDWNtCG7ctybGw2YxfaDBKjFGTEIcudTlYLPGCLXB5qKh7/bEMGMz5rrMS4OpykWBBNzfoefKrjfTChsdK8VnilWHEKRcXWVASwB6Fgx96brVTT5HuhblkSi6bX2IW0d2ZocpdAFY+GVWV427BWBsT5c6v5CNmoqKVONkUF2OU8BGGioGIHEI5np9L125u2Whn4WqiUqqhi3DEhYBWIHWxblbW1zXvfeAJjXW+VrKSQoAa4urDnbw5QRfmDbtWXmlPRL/p1tbnlWHJxzttft/LspsZhCzXL3Zjc6l3buzNyrTvZs5kwmzyVsjxTuD+08zG1+4ThVKRgkbGxJINj3Nqi/EIFMY0R1GHjghT0SGO592JPfXyptqqF/FFG4RXu/yLTGYQvszAxL45JG+71IsMpDaWsQNBqbiw7mnbYOyYsPGI0Q3GpuPEzcszdLaHn6WFVGPBw+I2XEOJZISAGsACVALWBOuhuOmlO8KxC7Pl5dCV73HPTnXMyzey7cnFf4UhS3x2OZsNILAkAsvTVdfDpztel/cVlOzcXmOYIXJTKzaGMHUcrEqeQvofKmje7bJigkcXPhyqupsTmA1A0Hivr2pc+GYBwWNW8p5XWMa2KMLqerGx06WHetMbbxv0tA70FTs/HcfZTxgWlwjrIpBNzDK2SRddLLI0bW/aJ73o49iCU68/2Rr9B/GrTcGaPiYmJwc02FnSK5AGcDiAHTmeHYedbYcekQsCLn5m1PsO/rXQjSe51uiwwzqUcvC3343F3H7pzRqWCllHaxYDuQKpbU+Yrby8lubdSSB9BrVU+xmxT5wFQfiYCwPnrzPnWmrcX67wfG3fSu3/AG/7FgCn/wCC+yDJtISW8MEbyH1NkX/uY+1RMNsLDpoXBbvf/euwfC/dxIMMZBq09mJ/YBIQD6k+9WRzup8Ml0uP4mSSv0Q5p0tSrvp8N8Lj/E68KYjSVdPZu/vTVDJbStrRBlt3qxyWfNW2fhBtCGQqkDTr0eOxBHmCbg+VWOyfgNtGX+94MA/bfM3/AMY7j6kV3MSOhIuRXmXFuR8x+tFkUhC3e+EEOAlEkk5xDgaLkCIrfmIzEtboDTVxfM1snewpf+971Vkjjth7BR6moEUtbNr4jNKfLSoSvahkl1s78RrMnic9v9q87NNkJ70GYAXOlW7EGzE6gDrf+Fc3+LOHVThnLFLiRMw5XGVgGHXm30p+OIuwpL+La5sErW+SVCD2BDKSfLUVD4Hehy/Czxl/NzmGJldPnAIbky6qw86tjtBF2bhJreODFyxDnYJIFlN7EMDzIKnv3qjwuJZQQBmX8SHl6jtVjDhBLszHCPQRS4aezGxAtNGw15nxD+tKWnuek8Q82NSvvx39DpOEwihS7TTBHEhgBlaQFQQFkDKS7HrkuNG9bQIdpZrQmd84CuSC4PNtAZSbArYkC9r2vypM3G20/DaLhTyWvkZGkKox5A5SDGptqQe1xpTcIZmxPE4jhEGQxuASTlDMyNYByhABzXNmNjSWSLVqzhaae5YJIrNcYh8wB5Ohyn8wzKbka9+XKs7J2rFiM1p5fDIV8GdmJUC/E8FhqG8QGUi2t9KP7VgYXEkeUXvcrcW1YAHqCD0qNCpWVpTKwgdI1EQIU2uwaVNfu41zITlFzcehxg3wwcSi+JsZXCI0iBiZyIpHy5jEVJVkyAWN1IYNe3uDVbiFy7NwGIZlLMuIw5ym5CI+eJXtyZbuLditQ9/dtSSoseJheKZH+7AZzFwrHVAzasTa7WNx25VG2MrSbKnF/DFi8M4uQADJHNG3TTklzfoKfgvKhnpZPHkjJev32J2IxbmRDG6WBU6sNCDf5evSmvfCOKcriCVPD+6fQhQQxNsxFmKlspsTbS9qQm2WW5KDe1irjT1U10A4iM7JAmYZxHZQ2p4scrWJA/YZb+orPK5KcZ+53+rlKOXHlrvX5i/9iEk0CA6SSwqVHUF1Bt7Xqk3kxEmN2w6yeJmxPCAUqvgWTIFDWtcKOZq43ZUHaWGJKsQ5bwlvwI7aafs8tfSqXc/DHGbR4kzksCZ2OhLOGB1FuVzc6dK3yS3bfZCPis7zfJff/gz78Ynh7Vwa2YBBGMpNxZ3YEqeZuLX9Ka0jvroB0sOva5qr21utDNilmcYgugXwRgeIqbqbuQByIsLVbiWTLf7LiAOinKz89LImYA9fERXPnulpOQ5JpI0BlIcC+bkeYFuwPvS1uXEqf2lG2YKr/wB2py6FX1U352FvYUx4lXNysSi58XElaMgWAzEGE69LA1jZoiQOFZczOWYcSNzma17G1yNOuooXlTshtVRzX4cwI2Mc5spXD4pogdSzcFwBcWFwhZuxy1B2Zsx59SbKOZ6DyFMWydlsu3mAUKqcWW1goMYhY3AXQ3v053JI51B2XExjUuLIAAiD8Xma6Eabs7HhcFkm0+KW35m+HZcNhbUDr+b17Cvc5Qi7NZBoAOXoLc6jYyWx8ZueiD9L9vStaqTYnU/hXoPStbPRNxxp7JGcLso4mdI0XLmICjsCQMzHvrX0FhcIIiEXRFVUUeSgAfpXNfh9scPiY3/CjZ2P5mGi/wCUMRXUMT82netIqkeE8S6xdRkqPC/z7hJzv0/r+v612qeorWzDL61pjxGU6/17VY5ZtxsdxfqOfpVXI9W6SA61T42HK3kdRUMgi4iTTWseDuKjYp76Vq+z0IsWe0tHJ6Nr79a1wANz5DnVfNjn0INxbyIPsa8Jj2I5W/SqhQw4fF+G1RcbiNbX5VD2dIb6mvWKNzf3qb2BE1WuNB/Ppeq/erCiTByIdcyn6jUfqKmYabT2qr3ixhHDUci129OX8alB3OKmEpIUPMfL5jt7VNMhGDx2mhGFB5cxMSD66Ee9S948BcZl+ZCSPatWB2kjYDHl1zEx4dQOVnMhyuPMc/6NYzVHcx9UsnTvHJ7qq91f3Rs+HO3ljkSFn4Q4pkZvwuAh+7cizDkCCOuldE3oaGSGadZVXhI5UxyyDPw72jZlAADaWFzzItXI9xMIkuPhWQIyeMlX+U2RiAf3+1X+w58WdmS4eDCZ45ndOMp1BYga6+JbC1yAANaVyY/NaFZc7DDhNjrizDijhCrQgs4vHIZrIcoGT52D5LXAOvlUzYDfasRLmbGRiJgXSWTIxzgkZVABVcyBcqHW+t7VK3Q2PJh8NwBKhdC12sGEd3jcABlBKjiK1idSTa1waSd2NoSbOnjxGIu0OKifxIocgKx0AceGx7aWYWvbTPTd19CLu6Hff/Cxy4d8yIF4chZzmVo5EQsjG4vcnKupBItzFc23e2gx2XtDD28NsPMDbXPxo4yC3Ygj6Hzqz2jvDiMVgtoATyvhkkhKK0YckM4tmkUARhQt/M287126MUf2HaLMfHkwyKLdGnUk35XuiitYR0xNMceE/VfcXo4HsCD1I56+9M2B2HivsmZT4pJYz89sqgMvjBsuuZG62AvoAbasPAFJZVGvMtYD+dMGxMPJPMJOOxjcNHIFLMt1AOqIuVNQpFwOfOrZbSOx1cH0sIzT7+pA3OxbLtGEzIpycYkkZb5YZSQxHMac7VD3JxwtjC0kuHjWPjXhYKQcwVUBZST8wA1HL3Dxs/d1TNJLKfvFDCOJXsQCmQsVNjnZWc9Athz5hC+H+2YcPj/vB/y7+Fiy58oWRXjZgvYqtyNNSaqpa0zndTmWaWqN8Lk6LNsYrBxCGxKsECRlpCWZspLccuW5XIOVBbUkV5w+74ldS6Qth0RkgRc7k5uUsjtzbLpzPe4qq25sXDiKe2LeKVVlLgFmDQu5ZfAW8S2trEALA9iDd7Ix0seGhVYZJyI1IKuMpUDQnMUIvodV60tN6VdiivsVGF3cOEUqVgnjHEaFZo7PxmFkQOfCVLX5+1TNpbKwv2c4jERLlCxs0ZUAJYqGEeWNJVvqLEkE/pB3yM2Ih4RjMCghpZJpMqR5SG1YM2cm+ii58qnYLdtMO8Er4hp5Cyyzl2YDhtGUDCKxXLY28eptYG9xVou1bYP1EzB4XhbwIkYXIZ1ygL4TFIoJso6cNj/GtcePuqpHqQAB2XTn61J2LtOOXbwfKwS7RwgArbLCY48wOoFhrUHDyLFCqp87KCT2uKdh+h3vCJNOXyX6nnhLnJJuF5nu3+1TMDCZGB6sbDyFVuUmy9OvvTRsKMEk/lW3uf5VqkJ+J+I67xY+O79fb5HS9zsAscNwNCAAfTX+vSrzGP5XvVXu63/Kgczdre1S/tII9BrWrPNvdnkYgA2P8P4VmUZjyvaoRl63t72+tYG0VS4Jvfkf96qmSTocT+E2HavO1l+5v1XW3cVBaa5Fqibb2vyVbi3OrEGrCgm7N1/Stuvaq0bZcKSW8IGpIFreZNVv/wBRoP8Arw/UVAHJN398sRhTZHLJ+R7lfbqvtXTNhb3R4tQEOWUDxRta/qv5h6e4FcVvUqKQ6EEgg3BBsQR1B6GqmuNKSrud7weJcsAwt3sfpr2q0x+JANuelc73O3wOIHDlYCZRoeWcDrb83e1MeI2prYkX7UEUW0G0spsetVu3JyXU9Ao+ub+QqCMVc61o2jiL3PZB+8mpsiiDjluW86WPstsNj7cguHP1nAuPPX9TTLO19ap5sTwsLjjlU8RcPDr0zvIxIHUgJf2v0rOfBtj5M/CrAucU0wC8NEdSW/MwBUAcydLm3IA96unmxAw5jbATq6pkheEhsjKWZXT8Qux1sbEdKp/hYv3s7WGkajXzYn/wqfufhWIDPFxOKPu1yFyqrKG4zDkFUKVXNYG9uV6WlvJjVW2y/wAYStuSMY1fFlM2Zi8DDwC/hkAV5QNLlIu4rZJi+A4CySxRRwQGDhpLNGzSZ3ldyqsZByIDHqL871qwsIV5DnKsz8UqcTDK0jcJ0KyXYBNXPUjwryqIkZghTDjjpIyMuG4khWz3R+GskeVJUYZ1VvwtcXGZbZabJ2exVYvDwnZ+05Yo5hG80JjJultQSChJzKpc6noy9qX91ixw20FHLgROdeqYmErp1Op+tNm1Npt/YryMSztNJGeJ4tOIEtZtRZbn11pX3UxmXB7RQAXMML5utknjBXzBzg/5RWsL0v5/sXjs/qiTuy8SyA4u2UfLcZlJFyS/oBy63HpTRujthZmMccaJHHIgRsoAOYuCzmw1tbQa8vM0iR7ZQklg3kLi1zz6V7XeeWNCkJ4als3h08Vst/W1E4auDrdTghljqU77bjhtLACPH4mVZI5ONh8aQviZomGHLAMDrew0I/hSHuzts4TFRzalVPjUG2ZeqnyJt9KvNxtoGTHIst2Xh4jMF+ZrwS3FxrcisfDbYyzYgyMucR5AikKQXkJCE5iB4bXqdoxd+hzculOlvsi9wGHONwQTGM4eWZmjZsimOML4ZNVu0WZmU3I6W53Dps7HprHxFWSOONSCdQAAMoDWKg5b6iqvfbZmIiXNhJbhSVkhlyyK2cFzYyA2U2vlLW0FLmM2RPjob4mExTB4zHItipQnLIBZiEAFmy8ha4AuaUnHXy6Rgmmhm3owq4yJoOKqgSIzyswyqFIYki+jW5DS/vSvtreKTZ4wywklWZpZnYhpZbOVKSvbSy6ZdCt9R1PjGz4iBhBhcM8cen3kyHKctyZGuLDqSxuSNLWsKY8dsBPsJbFKJCgMlooWCgNlzNpdw2TL1AAy+Gwq8I6VT3QOkIG7+L4+2I5ATaSd2u9ybMGOupu1vPnatUMRyoO4F/oD9KtNhYQYPa8YiZXSRHMbHoskb5bH82lgeoPnWmaO0Ufdo0/VVvTsKbJl1E8cXGHdJGYF0vTHsNbIR351QQDS1MGyudbo5zH3YmMtEB616x09uXWl9to5BYGocm2LnnUspQxSbRFraD3qHFNqbD271QS7QT5mIHmTb9apsd8QYIbiNjI3ZOXux0+l6qSP8WIYHWw8v50p7zfEKCFnAtJJ+VTyP7Tch+/ypB218QsROpRbRKeeW+YjsW6e1qV71JVsttt70T4oniOct9EXRB7dfU1U3ooqCpsxEBR2RhZlZlYdipII+oNeY3saavijsloNq4m4sskjSoehWRiTb0bOPalOpa3LJ6XaJfmCQehHP615XGyK+YO+bvc3+vWvED9K2PHeoHKWRWhp3b3vYuI5yLNor8rHoG8j3pmxr307qRXKiKvBvfLwchALAWDkm9uWo6nzoMnGhvw0ueMH6+oqs3gw5TBSk28c2GsCNdBiuR6aW+tRdzdpl88bcwAw/cf3rTHvxLw8A0eUHPLhhc/hKxu9wO5Gl+xPeqTLY/xED4U/PiBa91jGugseKDr0Ot/atO92+YZmgw91iXwkrZc7L4QzdWUAWVdAulW3wnVOFMVUGTMA7PIEGUghQosb6F7+tc/+ymadlhRjmdsi8yFuSL25WHM8qXVObsbS8zZdbF3BxmJjE0ahUPys75M2trrfU69asMHteXAyHC45SUuM6P4lZDyYMDdWUi6yrcjUG9rDo+zNoPBhIkeG/DiWPweKxC2JAB5E9bVy74j7wfasUPCV4KCPUWJIJJuO3b+dUhk+I6JVvkcPiLCi7M8LBg0scitfVy/NyBpmIBzftZqRd2cKWw20GF/DBEvLTxYiK4J6aKf17U571wxf2HAoaW0axGJmCjMWPI2YkCzuQLaW8qU91MaRhNoRXsGihflfVJ41vf0c6VeH4fqGP9V9yH/ZCD5pFXy+Y/pUqHZuH6yE+R8N/ep2DxECAZyCet171tm2dhnTPfKtyAR1I1IVeprXhWet0Yccb8vyb/n2PeycAq4iJkUIp4qBieZaCXqDyHP6VSbmbyNg3kKR8RnjtaxJAW7E6aiw1zDUWq53exAGPw4QfdxLOUQ6XPBkZmYkfM1ufIAAdKg/Dkhsa+jDPBiAAgU2zLy8XLS9vOw61R73Z5zrMmvI3SWy2X+hqx21jNsabERRqga0coWNm6lSzyuzMGs5Y2531OprZuMcK2CZgEQ5SsoM0gK+Jdbs1luMzXA5aaml7dXYWInSGORXjwbM2YhgpcjQrYnMLsLE270xfDvIuHlhzZWjlmRrFbkkxhGAIuTZWAvpq3tjJUmkJMUthbwlMeghzMjHhqk0vERSTlvdhly2uBcXsTrTjvHveuE4sDKzXjGglEsbXBW98l1va3MEW69VDZ+7PGxGLmiH3eHkdokUB8z3LRIFFwyWXW3cD0tMXvA+Kw2PedeFKIYY3Xh5Ro7Fb9e4F7WuO1TKKbQSoW9hY9p9qYd3IBaaMaDQC4UKo6ADQVP3rxiwCFdTeFCB5DT+FVO5eK4e0MM1gfvVXXpn8F/IjNe/lVl8S4bNhW7wkfQg/wDlTUdmZ5+yKf8A4nt8qk+ptW9N9ZByRfcml0LXsLWhkoXyX7b6zn8g9if3mtcm9uIItdR5hdf1vVOFrxI9qgu4xirZ7xeMZz4mLHzJNRqKKkTnLUzBNZrFFBUzRWKKAPozfXcdNpKQW4cqFzDJ0uTqjjqhIHLUcxfUHgW2djS4WZ4Z0KSIdQevYqeTKRqCOdfU2BW4+v60m/GrdNZ8B9pX+9w1iToCYmIDqT1sSGH+bvWslZbnY+falRPcedRTWUaxrIviyaGS5EvUcrUlHvXmRKgflHUrRL3YxgixUZPJiUP+YWH62p++JsNon5eGbDjz1glvb6C/tXOdmJeeId5Yx/rWum/EbFhUxy5bl5sEoJ/DaJpLjzsCPeqz4MIKpmn4StlgxjlMyDJc2FwQrnQntobX6io/wdwoOIxEmnhiCqT0ztzt6L+tSvhzxE2bjJAFyfeWvr8sfi0GumnXr71F+GuFCT4mCRmWRco8J08BYN5E3I596Sm9p/QY9Tp5SMIVPzDQ5rZi3U2HS9+XQVyf4o4K00cgSwYMpex1K2sD05XrquJhVksuYkte5IHi1uQB79qTfiWmXZoBu3jjIJ1IN5NPoG+tL4G4zJiyH8Sp+Hs/CxKZGUiMZ2ZrXRPyk635+X6Uu7k7OMkGL0Nj9kivfTx4mO4t1Nl/fTD8Vlf7Jg20CeEWBNv7u6c9Tpm/jVR8McQS8sVzlL4N7dLrioVv62e1OYt4/X9SE6idK2L8KoQwMgzLz1pvi3aw+HC5IlC3ysLA6MQAfIg5fa9W+DHgX0Fa9qtaCQ/stb1tp+tqeaRztcpcsS9/diRoImRUU5ptSABb7LiSQT20rjnwvEgx6lGyqI24p0+Ujwg37vkrvm+r5RA2XNaRzbTW2HxGmveuFfCo3x7G3/2JbAaWzNGLD62rDJy/l+41ifkYyY3ZByskuG4zBSqyJNhkteRm4kd3zRNduXXqNK9yYEycBXLccJhpJzHZjnVxHDfLcG7SSsT2TQ1TYaa0+KmkQOjTvFHGQrZpJA9xqbAAHObkXIHXUMj7MCzs0qJCXEZK8WVpWZJBJEzlVaIDwqLKRbUAkWsu9jb8JFOEeXhlYZpIljKhIluiyhnRzKqOrnJlVRbsTRtbDzjC45jFIqyQx5eLG6sWVGEp8V9MoW2tRsZGIvu8RHwpMQztC+cyrxZLhZVIOZGuUzAqFPMDQA6t3cQ3DxoYsrRgKLN8v3UhIGttGuf6FUqtwa2sQd2kzY3DDw6zwjxaj515jqKbPinhrQ4I+Ui/pGaWtzMaYsfhnsCeKg1/aOS/qM1x5inj4q4f/ksKeoex94yf/GnI8lMvKOWKtbVShVrzNLb1q5pSgrZiWS3rUYmgtWKk5+XI5v2Ci1FFBkFFFAoAKLUVmgD/2Q=="/>
          <p:cNvSpPr>
            <a:spLocks noChangeAspect="1" noChangeArrowheads="1"/>
          </p:cNvSpPr>
          <p:nvPr/>
        </p:nvSpPr>
        <p:spPr bwMode="auto">
          <a:xfrm>
            <a:off x="0" y="-877888"/>
            <a:ext cx="252412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20" name="Picture 12" descr="http://t1.gstatic.com/images?q=tbn:ANd9GcQRq6eFCqnbKR7UmDwA8-Rrag_AjjdDYkGdi0P9H61Hkyg7yOz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048000" cy="39254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1371600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I Support Complete the Degree!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FFFFFF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463</Words>
  <Application>Microsoft Office PowerPoint</Application>
  <PresentationFormat>On-screen Show (4:3)</PresentationFormat>
  <Paragraphs>104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PowerPoint Presentation</vt:lpstr>
      <vt:lpstr>Founders:</vt:lpstr>
      <vt:lpstr>Our Goal:</vt:lpstr>
      <vt:lpstr>The Problem:</vt:lpstr>
      <vt:lpstr>PowerPoint Presentation</vt:lpstr>
      <vt:lpstr>PowerPoint Presentation</vt:lpstr>
      <vt:lpstr>PowerPoint Presentation</vt:lpstr>
      <vt:lpstr>CtD Partners</vt:lpstr>
      <vt:lpstr>PowerPoint Presentation</vt:lpstr>
      <vt:lpstr>Benefits for Colleges: </vt:lpstr>
      <vt:lpstr>Benefits for Colleges</vt:lpstr>
      <vt:lpstr>Benefits for Employers: </vt:lpstr>
      <vt:lpstr>Benefits for Employers</vt:lpstr>
      <vt:lpstr>Benefits for the Community: </vt:lpstr>
      <vt:lpstr>PowerPoint Presentation</vt:lpstr>
      <vt:lpstr>CtD Outreach Efforts</vt:lpstr>
      <vt:lpstr>Demographics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sbruch</dc:creator>
  <cp:lastModifiedBy>Sam Nelson</cp:lastModifiedBy>
  <cp:revision>130</cp:revision>
  <dcterms:created xsi:type="dcterms:W3CDTF">2012-06-22T03:04:05Z</dcterms:created>
  <dcterms:modified xsi:type="dcterms:W3CDTF">2012-07-18T18:30:19Z</dcterms:modified>
</cp:coreProperties>
</file>