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0" autoAdjust="0"/>
    <p:restoredTop sz="93241" autoAdjust="0"/>
  </p:normalViewPr>
  <p:slideViewPr>
    <p:cSldViewPr>
      <p:cViewPr>
        <p:scale>
          <a:sx n="109" d="100"/>
          <a:sy n="109" d="100"/>
        </p:scale>
        <p:origin x="317" y="8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7" y="0"/>
            <a:ext cx="4348975" cy="16002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July 17, 2014</a:t>
            </a:r>
          </a:p>
          <a:p>
            <a:pPr algn="ctr"/>
            <a:r>
              <a:rPr lang="en-US" sz="2400" b="1" dirty="0" smtClean="0"/>
              <a:t>Tinley Park, Illinois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600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307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85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July 11, 2013</a:t>
            </a:r>
          </a:p>
          <a:p>
            <a:pPr algn="ctr"/>
            <a:r>
              <a:rPr lang="en-US" sz="2400" b="1" dirty="0" smtClean="0"/>
              <a:t>Tinley Park, Illinois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78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959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343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976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32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86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20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90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303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71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78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076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18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28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91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3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63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92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088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5600"/>
            <a:ext cx="7772400" cy="1470025"/>
          </a:xfrm>
        </p:spPr>
        <p:txBody>
          <a:bodyPr/>
          <a:lstStyle/>
          <a:p>
            <a:r>
              <a:rPr lang="en-US" dirty="0" smtClean="0"/>
              <a:t>Connecting Students to the  Small Business Community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School Matters and the SBDC</a:t>
            </a:r>
            <a:endParaRPr lang="en-US" dirty="0"/>
          </a:p>
        </p:txBody>
      </p:sp>
      <p:pic>
        <p:nvPicPr>
          <p:cNvPr id="4" name="After-School-Matt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4376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</Words>
  <Application>Microsoft Office PowerPoint</Application>
  <PresentationFormat>On-screen Show (4:3)</PresentationFormat>
  <Paragraphs>2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1_Office Theme</vt:lpstr>
      <vt:lpstr>Connecting Students to the  Small Business Community</vt:lpstr>
      <vt:lpstr>After School Matters and the SBDC</vt:lpstr>
    </vt:vector>
  </TitlesOfParts>
  <Company>ISAC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Nelson</dc:creator>
  <cp:lastModifiedBy>Sam Nelson</cp:lastModifiedBy>
  <cp:revision>8</cp:revision>
  <cp:lastPrinted>2014-06-17T18:32:00Z</cp:lastPrinted>
  <dcterms:created xsi:type="dcterms:W3CDTF">2013-05-22T15:51:51Z</dcterms:created>
  <dcterms:modified xsi:type="dcterms:W3CDTF">2014-07-24T13:43:28Z</dcterms:modified>
</cp:coreProperties>
</file>