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Lst>
  <p:sldIdLst>
    <p:sldId id="256" r:id="rId11"/>
    <p:sldId id="257" r:id="rId12"/>
    <p:sldId id="258" r:id="rId13"/>
    <p:sldId id="259" r:id="rId14"/>
    <p:sldId id="261" r:id="rId15"/>
    <p:sldId id="262" r:id="rId16"/>
    <p:sldId id="263" r:id="rId17"/>
    <p:sldId id="273" r:id="rId18"/>
    <p:sldId id="264" r:id="rId19"/>
    <p:sldId id="265" r:id="rId20"/>
    <p:sldId id="266" r:id="rId21"/>
    <p:sldId id="267" r:id="rId22"/>
    <p:sldId id="268" r:id="rId23"/>
    <p:sldId id="276" r:id="rId24"/>
    <p:sldId id="277" r:id="rId25"/>
    <p:sldId id="271" r:id="rId26"/>
    <p:sldId id="274" r:id="rId27"/>
    <p:sldId id="275" r:id="rId28"/>
    <p:sldId id="272" r:id="rId29"/>
    <p:sldId id="269" r:id="rId30"/>
    <p:sldId id="278" r:id="rId31"/>
    <p:sldId id="27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0" d="100"/>
          <a:sy n="60" d="100"/>
        </p:scale>
        <p:origin x="-1614" y="-6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1" Type="http://schemas.openxmlformats.org/officeDocument/2006/relationships/hyperlink" Target="https://www.youtube.com/watch?v=OiZg2XbuVBo"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youtube.com/watch?v=OiZg2XbuVBo"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445CC9-9D8D-A040-9DA4-E3F1EA8B7426}" type="doc">
      <dgm:prSet loTypeId="urn:microsoft.com/office/officeart/2005/8/layout/hProcess4" loCatId="" qsTypeId="urn:microsoft.com/office/officeart/2005/8/quickstyle/simple4" qsCatId="simple" csTypeId="urn:microsoft.com/office/officeart/2005/8/colors/accent1_2" csCatId="accent1" phldr="1"/>
      <dgm:spPr/>
      <dgm:t>
        <a:bodyPr/>
        <a:lstStyle/>
        <a:p>
          <a:endParaRPr lang="en-US"/>
        </a:p>
      </dgm:t>
    </dgm:pt>
    <dgm:pt modelId="{A3FB3268-A90A-AF46-A2FF-C683CFD3E78F}">
      <dgm:prSet/>
      <dgm:spPr>
        <a:gradFill flip="none" rotWithShape="1">
          <a:gsLst>
            <a:gs pos="0">
              <a:srgbClr val="78BE20"/>
            </a:gs>
            <a:gs pos="100000">
              <a:srgbClr val="518016"/>
            </a:gs>
            <a:gs pos="50000">
              <a:srgbClr val="78BE20"/>
            </a:gs>
          </a:gsLst>
          <a:lin ang="0" scaled="1"/>
          <a:tileRect/>
        </a:gradFill>
      </dgm:spPr>
      <dgm:t>
        <a:bodyPr/>
        <a:lstStyle/>
        <a:p>
          <a:pPr rtl="0"/>
          <a:r>
            <a:rPr lang="en-US" dirty="0" smtClean="0"/>
            <a:t>2011</a:t>
          </a:r>
          <a:endParaRPr lang="en-US" dirty="0"/>
        </a:p>
      </dgm:t>
    </dgm:pt>
    <dgm:pt modelId="{ED77F860-2EA8-1947-8256-8BAD769C8C0C}" type="parTrans" cxnId="{9C84763B-14A6-324C-9727-296DF93C5405}">
      <dgm:prSet/>
      <dgm:spPr/>
      <dgm:t>
        <a:bodyPr/>
        <a:lstStyle/>
        <a:p>
          <a:endParaRPr lang="en-US"/>
        </a:p>
      </dgm:t>
    </dgm:pt>
    <dgm:pt modelId="{36471B08-1A7E-4C46-A984-41D36B683F83}" type="sibTrans" cxnId="{9C84763B-14A6-324C-9727-296DF93C5405}">
      <dgm:prSet/>
      <dgm:spPr/>
      <dgm:t>
        <a:bodyPr/>
        <a:lstStyle/>
        <a:p>
          <a:endParaRPr lang="en-US"/>
        </a:p>
      </dgm:t>
    </dgm:pt>
    <dgm:pt modelId="{540E6BB5-D64A-7045-BCB9-54CEDEC46558}">
      <dgm:prSet/>
      <dgm:spPr>
        <a:gradFill flip="none" rotWithShape="1">
          <a:gsLst>
            <a:gs pos="0">
              <a:srgbClr val="008EAA"/>
            </a:gs>
            <a:gs pos="100000">
              <a:srgbClr val="004553"/>
            </a:gs>
            <a:gs pos="50000">
              <a:srgbClr val="008EAA"/>
            </a:gs>
          </a:gsLst>
          <a:lin ang="0" scaled="1"/>
          <a:tileRect/>
        </a:gradFill>
        <a:ln>
          <a:solidFill>
            <a:srgbClr val="008EAA"/>
          </a:solidFill>
        </a:ln>
      </dgm:spPr>
      <dgm:t>
        <a:bodyPr/>
        <a:lstStyle/>
        <a:p>
          <a:pPr rtl="0"/>
          <a:r>
            <a:rPr lang="en-US" dirty="0" smtClean="0"/>
            <a:t>2013</a:t>
          </a:r>
          <a:endParaRPr lang="en-US" dirty="0"/>
        </a:p>
      </dgm:t>
    </dgm:pt>
    <dgm:pt modelId="{E63C7FC3-8FE1-8048-A37E-533C10FB9E01}" type="parTrans" cxnId="{2371853C-E426-E244-A164-683743BA36AD}">
      <dgm:prSet/>
      <dgm:spPr/>
      <dgm:t>
        <a:bodyPr/>
        <a:lstStyle/>
        <a:p>
          <a:endParaRPr lang="en-US"/>
        </a:p>
      </dgm:t>
    </dgm:pt>
    <dgm:pt modelId="{A029C467-38B7-A148-A030-A099E14CD0E3}" type="sibTrans" cxnId="{2371853C-E426-E244-A164-683743BA36AD}">
      <dgm:prSet/>
      <dgm:spPr>
        <a:gradFill flip="none" rotWithShape="1">
          <a:gsLst>
            <a:gs pos="0">
              <a:srgbClr val="008EAA"/>
            </a:gs>
            <a:gs pos="100000">
              <a:srgbClr val="004553"/>
            </a:gs>
            <a:gs pos="50000">
              <a:srgbClr val="008EAA"/>
            </a:gs>
          </a:gsLst>
          <a:lin ang="0" scaled="1"/>
          <a:tileRect/>
        </a:gradFill>
      </dgm:spPr>
      <dgm:t>
        <a:bodyPr/>
        <a:lstStyle/>
        <a:p>
          <a:endParaRPr lang="en-US"/>
        </a:p>
      </dgm:t>
    </dgm:pt>
    <dgm:pt modelId="{E5ED66F6-2DA3-2246-8F10-D5B447E0BE4D}">
      <dgm:prSet/>
      <dgm:spPr>
        <a:gradFill flip="none" rotWithShape="1">
          <a:gsLst>
            <a:gs pos="0">
              <a:srgbClr val="93328E"/>
            </a:gs>
            <a:gs pos="100000">
              <a:srgbClr val="451744"/>
            </a:gs>
            <a:gs pos="50000">
              <a:srgbClr val="93328E"/>
            </a:gs>
          </a:gsLst>
          <a:lin ang="0" scaled="1"/>
          <a:tileRect/>
        </a:gradFill>
        <a:ln>
          <a:solidFill>
            <a:srgbClr val="93328E"/>
          </a:solidFill>
        </a:ln>
      </dgm:spPr>
      <dgm:t>
        <a:bodyPr/>
        <a:lstStyle/>
        <a:p>
          <a:pPr rtl="0"/>
          <a:r>
            <a:rPr lang="en-US" dirty="0" smtClean="0"/>
            <a:t>2014</a:t>
          </a:r>
          <a:endParaRPr lang="en-US" dirty="0"/>
        </a:p>
      </dgm:t>
    </dgm:pt>
    <dgm:pt modelId="{04DC5CEE-F984-994B-9862-9C882D9F78F8}" type="parTrans" cxnId="{A4B693E6-EBC8-5340-AA1F-2582A0995883}">
      <dgm:prSet/>
      <dgm:spPr/>
      <dgm:t>
        <a:bodyPr/>
        <a:lstStyle/>
        <a:p>
          <a:endParaRPr lang="en-US"/>
        </a:p>
      </dgm:t>
    </dgm:pt>
    <dgm:pt modelId="{D12A3D3D-0840-7148-BFBA-FE4043BA7DA0}" type="sibTrans" cxnId="{A4B693E6-EBC8-5340-AA1F-2582A0995883}">
      <dgm:prSet/>
      <dgm:spPr/>
      <dgm:t>
        <a:bodyPr/>
        <a:lstStyle/>
        <a:p>
          <a:endParaRPr lang="en-US"/>
        </a:p>
      </dgm:t>
    </dgm:pt>
    <dgm:pt modelId="{5A695B32-218C-5844-961B-3F0374E0677C}">
      <dgm:prSet/>
      <dgm:spPr/>
      <dgm:t>
        <a:bodyPr/>
        <a:lstStyle/>
        <a:p>
          <a:pPr rtl="0"/>
          <a:r>
            <a:rPr lang="en-US" dirty="0" smtClean="0">
              <a:solidFill>
                <a:srgbClr val="000000"/>
              </a:solidFill>
              <a:latin typeface="Century Gothic"/>
              <a:cs typeface="Century Gothic"/>
              <a:hlinkClick xmlns:r="http://schemas.openxmlformats.org/officeDocument/2006/relationships" r:id="rId1"/>
            </a:rPr>
            <a:t>California adopts the first State Seal of Biliteracy</a:t>
          </a:r>
          <a:r>
            <a:rPr lang="en-US" dirty="0" smtClean="0">
              <a:solidFill>
                <a:srgbClr val="000000"/>
              </a:solidFill>
              <a:latin typeface="Century Gothic"/>
              <a:cs typeface="Century Gothic"/>
            </a:rPr>
            <a:t>. New York passed similar legislation in 2012. Other states have since adopted it.</a:t>
          </a:r>
          <a:endParaRPr lang="en-US" dirty="0">
            <a:solidFill>
              <a:srgbClr val="000000"/>
            </a:solidFill>
            <a:latin typeface="Century Gothic"/>
            <a:cs typeface="Century Gothic"/>
          </a:endParaRPr>
        </a:p>
      </dgm:t>
    </dgm:pt>
    <dgm:pt modelId="{0D9D55E5-6969-A64E-9A5F-E35E63F65237}" type="parTrans" cxnId="{A3CFEEEA-DA34-1B41-9CBE-7121613D0300}">
      <dgm:prSet/>
      <dgm:spPr/>
      <dgm:t>
        <a:bodyPr/>
        <a:lstStyle/>
        <a:p>
          <a:endParaRPr lang="en-US"/>
        </a:p>
      </dgm:t>
    </dgm:pt>
    <dgm:pt modelId="{62D6C166-8944-B046-8224-E6F8E1B21992}" type="sibTrans" cxnId="{A3CFEEEA-DA34-1B41-9CBE-7121613D0300}">
      <dgm:prSet/>
      <dgm:spPr/>
      <dgm:t>
        <a:bodyPr/>
        <a:lstStyle/>
        <a:p>
          <a:endParaRPr lang="en-US"/>
        </a:p>
      </dgm:t>
    </dgm:pt>
    <dgm:pt modelId="{0EA54F2F-75E2-174D-B11D-92E02141241A}">
      <dgm:prSet custT="1"/>
      <dgm:spPr>
        <a:ln>
          <a:solidFill>
            <a:srgbClr val="008EAA"/>
          </a:solidFill>
        </a:ln>
      </dgm:spPr>
      <dgm:t>
        <a:bodyPr/>
        <a:lstStyle/>
        <a:p>
          <a:pPr rtl="0"/>
          <a:r>
            <a:rPr lang="en-US" sz="1100" dirty="0" smtClean="0">
              <a:solidFill>
                <a:srgbClr val="000000"/>
              </a:solidFill>
              <a:latin typeface="Century Gothic"/>
              <a:cs typeface="Century Gothic"/>
            </a:rPr>
            <a:t>The Seal of Biliteracy was unanimously approved by the Illinois General Assembly.</a:t>
          </a:r>
          <a:endParaRPr lang="en-US" sz="1100" dirty="0">
            <a:solidFill>
              <a:srgbClr val="000000"/>
            </a:solidFill>
            <a:latin typeface="Century Gothic"/>
            <a:cs typeface="Century Gothic"/>
          </a:endParaRPr>
        </a:p>
      </dgm:t>
    </dgm:pt>
    <dgm:pt modelId="{4FB3D3DF-D9E7-1549-B35C-DAC7D74B943B}" type="parTrans" cxnId="{90F379E6-3AAF-FA41-8F3B-59D4D0C3084D}">
      <dgm:prSet/>
      <dgm:spPr/>
      <dgm:t>
        <a:bodyPr/>
        <a:lstStyle/>
        <a:p>
          <a:endParaRPr lang="en-US"/>
        </a:p>
      </dgm:t>
    </dgm:pt>
    <dgm:pt modelId="{A4471D32-A327-FB4F-952F-C683F990BA08}" type="sibTrans" cxnId="{90F379E6-3AAF-FA41-8F3B-59D4D0C3084D}">
      <dgm:prSet/>
      <dgm:spPr/>
      <dgm:t>
        <a:bodyPr/>
        <a:lstStyle/>
        <a:p>
          <a:endParaRPr lang="en-US"/>
        </a:p>
      </dgm:t>
    </dgm:pt>
    <dgm:pt modelId="{E0EF9A00-58B1-8040-B24D-75218F0B633D}">
      <dgm:prSet custT="1"/>
      <dgm:spPr>
        <a:ln>
          <a:solidFill>
            <a:srgbClr val="93328E"/>
          </a:solidFill>
        </a:ln>
      </dgm:spPr>
      <dgm:t>
        <a:bodyPr/>
        <a:lstStyle/>
        <a:p>
          <a:pPr rtl="0"/>
          <a:r>
            <a:rPr lang="en-US" sz="1100" dirty="0" smtClean="0">
              <a:solidFill>
                <a:srgbClr val="000000"/>
              </a:solidFill>
              <a:latin typeface="Century Gothic"/>
              <a:cs typeface="Century Gothic"/>
            </a:rPr>
            <a:t>State Board released guidelines. Adoption by school districts around the state is voluntary.</a:t>
          </a:r>
          <a:endParaRPr lang="en-US" sz="1100" dirty="0">
            <a:solidFill>
              <a:srgbClr val="000000"/>
            </a:solidFill>
            <a:latin typeface="Century Gothic"/>
            <a:cs typeface="Century Gothic"/>
          </a:endParaRPr>
        </a:p>
      </dgm:t>
    </dgm:pt>
    <dgm:pt modelId="{8E39290E-41AE-8142-B861-4FE37C133D63}" type="parTrans" cxnId="{8A9A998E-E30C-3D4E-B4E7-C63BB13779EA}">
      <dgm:prSet/>
      <dgm:spPr/>
      <dgm:t>
        <a:bodyPr/>
        <a:lstStyle/>
        <a:p>
          <a:endParaRPr lang="en-US"/>
        </a:p>
      </dgm:t>
    </dgm:pt>
    <dgm:pt modelId="{A162398D-0A84-CE4B-B82C-F5B48138B5E3}" type="sibTrans" cxnId="{8A9A998E-E30C-3D4E-B4E7-C63BB13779EA}">
      <dgm:prSet/>
      <dgm:spPr/>
      <dgm:t>
        <a:bodyPr/>
        <a:lstStyle/>
        <a:p>
          <a:endParaRPr lang="en-US"/>
        </a:p>
      </dgm:t>
    </dgm:pt>
    <dgm:pt modelId="{7E7455FA-4BC8-8D43-A668-A968D734CD99}" type="pres">
      <dgm:prSet presAssocID="{88445CC9-9D8D-A040-9DA4-E3F1EA8B7426}" presName="Name0" presStyleCnt="0">
        <dgm:presLayoutVars>
          <dgm:dir/>
          <dgm:animLvl val="lvl"/>
          <dgm:resizeHandles val="exact"/>
        </dgm:presLayoutVars>
      </dgm:prSet>
      <dgm:spPr/>
      <dgm:t>
        <a:bodyPr/>
        <a:lstStyle/>
        <a:p>
          <a:endParaRPr lang="en-US"/>
        </a:p>
      </dgm:t>
    </dgm:pt>
    <dgm:pt modelId="{87D3F6E8-61A8-CF47-B7DD-EFB3B21286FD}" type="pres">
      <dgm:prSet presAssocID="{88445CC9-9D8D-A040-9DA4-E3F1EA8B7426}" presName="tSp" presStyleCnt="0"/>
      <dgm:spPr/>
    </dgm:pt>
    <dgm:pt modelId="{254161E9-FA6E-1341-B06A-629B666BE2CD}" type="pres">
      <dgm:prSet presAssocID="{88445CC9-9D8D-A040-9DA4-E3F1EA8B7426}" presName="bSp" presStyleCnt="0"/>
      <dgm:spPr/>
    </dgm:pt>
    <dgm:pt modelId="{0036179F-1B8A-9E41-8FCB-1656BF3CC95F}" type="pres">
      <dgm:prSet presAssocID="{88445CC9-9D8D-A040-9DA4-E3F1EA8B7426}" presName="process" presStyleCnt="0"/>
      <dgm:spPr/>
    </dgm:pt>
    <dgm:pt modelId="{DB32BD43-ED49-C647-BC95-D28583AEB5DA}" type="pres">
      <dgm:prSet presAssocID="{A3FB3268-A90A-AF46-A2FF-C683CFD3E78F}" presName="composite1" presStyleCnt="0"/>
      <dgm:spPr/>
    </dgm:pt>
    <dgm:pt modelId="{436EE959-6FC4-BC47-9ACC-A9AC4BAC7EC2}" type="pres">
      <dgm:prSet presAssocID="{A3FB3268-A90A-AF46-A2FF-C683CFD3E78F}" presName="dummyNode1" presStyleLbl="node1" presStyleIdx="0" presStyleCnt="3"/>
      <dgm:spPr/>
    </dgm:pt>
    <dgm:pt modelId="{B39EB625-8046-4847-AA07-C9C0AA91FF4D}" type="pres">
      <dgm:prSet presAssocID="{A3FB3268-A90A-AF46-A2FF-C683CFD3E78F}" presName="childNode1" presStyleLbl="bgAcc1" presStyleIdx="0" presStyleCnt="3" custScaleX="162104">
        <dgm:presLayoutVars>
          <dgm:bulletEnabled val="1"/>
        </dgm:presLayoutVars>
      </dgm:prSet>
      <dgm:spPr/>
      <dgm:t>
        <a:bodyPr/>
        <a:lstStyle/>
        <a:p>
          <a:endParaRPr lang="en-US"/>
        </a:p>
      </dgm:t>
    </dgm:pt>
    <dgm:pt modelId="{C52934F8-5EE6-714D-B5E3-4CAE03529A0A}" type="pres">
      <dgm:prSet presAssocID="{A3FB3268-A90A-AF46-A2FF-C683CFD3E78F}" presName="childNode1tx" presStyleLbl="bgAcc1" presStyleIdx="0" presStyleCnt="3">
        <dgm:presLayoutVars>
          <dgm:bulletEnabled val="1"/>
        </dgm:presLayoutVars>
      </dgm:prSet>
      <dgm:spPr/>
      <dgm:t>
        <a:bodyPr/>
        <a:lstStyle/>
        <a:p>
          <a:endParaRPr lang="en-US"/>
        </a:p>
      </dgm:t>
    </dgm:pt>
    <dgm:pt modelId="{F491D3CE-D544-7C4F-8B2E-726985AE61A0}" type="pres">
      <dgm:prSet presAssocID="{A3FB3268-A90A-AF46-A2FF-C683CFD3E78F}" presName="parentNode1" presStyleLbl="node1" presStyleIdx="0" presStyleCnt="3">
        <dgm:presLayoutVars>
          <dgm:chMax val="1"/>
          <dgm:bulletEnabled val="1"/>
        </dgm:presLayoutVars>
      </dgm:prSet>
      <dgm:spPr/>
      <dgm:t>
        <a:bodyPr/>
        <a:lstStyle/>
        <a:p>
          <a:endParaRPr lang="en-US"/>
        </a:p>
      </dgm:t>
    </dgm:pt>
    <dgm:pt modelId="{71548436-A1D2-E248-9BF8-73E185A8BD4E}" type="pres">
      <dgm:prSet presAssocID="{A3FB3268-A90A-AF46-A2FF-C683CFD3E78F}" presName="connSite1" presStyleCnt="0"/>
      <dgm:spPr/>
    </dgm:pt>
    <dgm:pt modelId="{0E351FD8-3A7A-4440-8988-F63D1CB27A4B}" type="pres">
      <dgm:prSet presAssocID="{36471B08-1A7E-4C46-A984-41D36B683F83}" presName="Name9" presStyleLbl="sibTrans2D1" presStyleIdx="0" presStyleCnt="2"/>
      <dgm:spPr/>
      <dgm:t>
        <a:bodyPr/>
        <a:lstStyle/>
        <a:p>
          <a:endParaRPr lang="en-US"/>
        </a:p>
      </dgm:t>
    </dgm:pt>
    <dgm:pt modelId="{4A95BA1E-18F7-C148-9990-11915FD2EED4}" type="pres">
      <dgm:prSet presAssocID="{540E6BB5-D64A-7045-BCB9-54CEDEC46558}" presName="composite2" presStyleCnt="0"/>
      <dgm:spPr/>
    </dgm:pt>
    <dgm:pt modelId="{CA00950B-0C23-A444-AFEE-E1929AEE7912}" type="pres">
      <dgm:prSet presAssocID="{540E6BB5-D64A-7045-BCB9-54CEDEC46558}" presName="dummyNode2" presStyleLbl="node1" presStyleIdx="0" presStyleCnt="3"/>
      <dgm:spPr/>
    </dgm:pt>
    <dgm:pt modelId="{B407364B-1535-8D48-A933-6F70CEADEC88}" type="pres">
      <dgm:prSet presAssocID="{540E6BB5-D64A-7045-BCB9-54CEDEC46558}" presName="childNode2" presStyleLbl="bgAcc1" presStyleIdx="1" presStyleCnt="3" custScaleX="126367" custScaleY="136727" custLinFactNeighborX="682" custLinFactNeighborY="13091">
        <dgm:presLayoutVars>
          <dgm:bulletEnabled val="1"/>
        </dgm:presLayoutVars>
      </dgm:prSet>
      <dgm:spPr/>
      <dgm:t>
        <a:bodyPr/>
        <a:lstStyle/>
        <a:p>
          <a:endParaRPr lang="en-US"/>
        </a:p>
      </dgm:t>
    </dgm:pt>
    <dgm:pt modelId="{27A01825-9FAB-E04E-B620-2D4BB8CAD345}" type="pres">
      <dgm:prSet presAssocID="{540E6BB5-D64A-7045-BCB9-54CEDEC46558}" presName="childNode2tx" presStyleLbl="bgAcc1" presStyleIdx="1" presStyleCnt="3">
        <dgm:presLayoutVars>
          <dgm:bulletEnabled val="1"/>
        </dgm:presLayoutVars>
      </dgm:prSet>
      <dgm:spPr/>
      <dgm:t>
        <a:bodyPr/>
        <a:lstStyle/>
        <a:p>
          <a:endParaRPr lang="en-US"/>
        </a:p>
      </dgm:t>
    </dgm:pt>
    <dgm:pt modelId="{B74B2F2B-7A24-4540-849B-CD1501BFF7EB}" type="pres">
      <dgm:prSet presAssocID="{540E6BB5-D64A-7045-BCB9-54CEDEC46558}" presName="parentNode2" presStyleLbl="node1" presStyleIdx="1" presStyleCnt="3">
        <dgm:presLayoutVars>
          <dgm:chMax val="0"/>
          <dgm:bulletEnabled val="1"/>
        </dgm:presLayoutVars>
      </dgm:prSet>
      <dgm:spPr/>
      <dgm:t>
        <a:bodyPr/>
        <a:lstStyle/>
        <a:p>
          <a:endParaRPr lang="en-US"/>
        </a:p>
      </dgm:t>
    </dgm:pt>
    <dgm:pt modelId="{FC8B27AB-090A-134A-9141-BAFA8469833C}" type="pres">
      <dgm:prSet presAssocID="{540E6BB5-D64A-7045-BCB9-54CEDEC46558}" presName="connSite2" presStyleCnt="0"/>
      <dgm:spPr/>
    </dgm:pt>
    <dgm:pt modelId="{1059CA19-9FCE-D142-B5C6-E52B061A1D3F}" type="pres">
      <dgm:prSet presAssocID="{A029C467-38B7-A148-A030-A099E14CD0E3}" presName="Name18" presStyleLbl="sibTrans2D1" presStyleIdx="1" presStyleCnt="2"/>
      <dgm:spPr/>
      <dgm:t>
        <a:bodyPr/>
        <a:lstStyle/>
        <a:p>
          <a:endParaRPr lang="en-US"/>
        </a:p>
      </dgm:t>
    </dgm:pt>
    <dgm:pt modelId="{97B307E7-E6F9-7946-81DA-B5B89F01535B}" type="pres">
      <dgm:prSet presAssocID="{E5ED66F6-2DA3-2246-8F10-D5B447E0BE4D}" presName="composite1" presStyleCnt="0"/>
      <dgm:spPr/>
    </dgm:pt>
    <dgm:pt modelId="{6BCD1829-10CC-9D41-8BB9-700E33163113}" type="pres">
      <dgm:prSet presAssocID="{E5ED66F6-2DA3-2246-8F10-D5B447E0BE4D}" presName="dummyNode1" presStyleLbl="node1" presStyleIdx="1" presStyleCnt="3"/>
      <dgm:spPr/>
    </dgm:pt>
    <dgm:pt modelId="{1B006902-CAC8-E342-97E4-73D99E2CD699}" type="pres">
      <dgm:prSet presAssocID="{E5ED66F6-2DA3-2246-8F10-D5B447E0BE4D}" presName="childNode1" presStyleLbl="bgAcc1" presStyleIdx="2" presStyleCnt="3">
        <dgm:presLayoutVars>
          <dgm:bulletEnabled val="1"/>
        </dgm:presLayoutVars>
      </dgm:prSet>
      <dgm:spPr/>
      <dgm:t>
        <a:bodyPr/>
        <a:lstStyle/>
        <a:p>
          <a:endParaRPr lang="en-US"/>
        </a:p>
      </dgm:t>
    </dgm:pt>
    <dgm:pt modelId="{843EC45C-3807-D544-8B43-F593D18C3C7D}" type="pres">
      <dgm:prSet presAssocID="{E5ED66F6-2DA3-2246-8F10-D5B447E0BE4D}" presName="childNode1tx" presStyleLbl="bgAcc1" presStyleIdx="2" presStyleCnt="3">
        <dgm:presLayoutVars>
          <dgm:bulletEnabled val="1"/>
        </dgm:presLayoutVars>
      </dgm:prSet>
      <dgm:spPr/>
      <dgm:t>
        <a:bodyPr/>
        <a:lstStyle/>
        <a:p>
          <a:endParaRPr lang="en-US"/>
        </a:p>
      </dgm:t>
    </dgm:pt>
    <dgm:pt modelId="{5A8BEE6D-A356-F149-8FF4-F674BF38EAD1}" type="pres">
      <dgm:prSet presAssocID="{E5ED66F6-2DA3-2246-8F10-D5B447E0BE4D}" presName="parentNode1" presStyleLbl="node1" presStyleIdx="2" presStyleCnt="3">
        <dgm:presLayoutVars>
          <dgm:chMax val="1"/>
          <dgm:bulletEnabled val="1"/>
        </dgm:presLayoutVars>
      </dgm:prSet>
      <dgm:spPr/>
      <dgm:t>
        <a:bodyPr/>
        <a:lstStyle/>
        <a:p>
          <a:endParaRPr lang="en-US"/>
        </a:p>
      </dgm:t>
    </dgm:pt>
    <dgm:pt modelId="{CDA0B69D-C449-944B-83FA-32F9C7399E54}" type="pres">
      <dgm:prSet presAssocID="{E5ED66F6-2DA3-2246-8F10-D5B447E0BE4D}" presName="connSite1" presStyleCnt="0"/>
      <dgm:spPr/>
    </dgm:pt>
  </dgm:ptLst>
  <dgm:cxnLst>
    <dgm:cxn modelId="{9C84763B-14A6-324C-9727-296DF93C5405}" srcId="{88445CC9-9D8D-A040-9DA4-E3F1EA8B7426}" destId="{A3FB3268-A90A-AF46-A2FF-C683CFD3E78F}" srcOrd="0" destOrd="0" parTransId="{ED77F860-2EA8-1947-8256-8BAD769C8C0C}" sibTransId="{36471B08-1A7E-4C46-A984-41D36B683F83}"/>
    <dgm:cxn modelId="{2371853C-E426-E244-A164-683743BA36AD}" srcId="{88445CC9-9D8D-A040-9DA4-E3F1EA8B7426}" destId="{540E6BB5-D64A-7045-BCB9-54CEDEC46558}" srcOrd="1" destOrd="0" parTransId="{E63C7FC3-8FE1-8048-A37E-533C10FB9E01}" sibTransId="{A029C467-38B7-A148-A030-A099E14CD0E3}"/>
    <dgm:cxn modelId="{8D886F81-1FC8-4700-AB68-18D5DAC86449}" type="presOf" srcId="{5A695B32-218C-5844-961B-3F0374E0677C}" destId="{B39EB625-8046-4847-AA07-C9C0AA91FF4D}" srcOrd="0" destOrd="0" presId="urn:microsoft.com/office/officeart/2005/8/layout/hProcess4"/>
    <dgm:cxn modelId="{83FD3010-8BB6-4967-8C7D-F964FB3C999D}" type="presOf" srcId="{540E6BB5-D64A-7045-BCB9-54CEDEC46558}" destId="{B74B2F2B-7A24-4540-849B-CD1501BFF7EB}" srcOrd="0" destOrd="0" presId="urn:microsoft.com/office/officeart/2005/8/layout/hProcess4"/>
    <dgm:cxn modelId="{A3CFEEEA-DA34-1B41-9CBE-7121613D0300}" srcId="{A3FB3268-A90A-AF46-A2FF-C683CFD3E78F}" destId="{5A695B32-218C-5844-961B-3F0374E0677C}" srcOrd="0" destOrd="0" parTransId="{0D9D55E5-6969-A64E-9A5F-E35E63F65237}" sibTransId="{62D6C166-8944-B046-8224-E6F8E1B21992}"/>
    <dgm:cxn modelId="{9CD235E3-DD26-4537-B955-7440A4550BF3}" type="presOf" srcId="{88445CC9-9D8D-A040-9DA4-E3F1EA8B7426}" destId="{7E7455FA-4BC8-8D43-A668-A968D734CD99}" srcOrd="0" destOrd="0" presId="urn:microsoft.com/office/officeart/2005/8/layout/hProcess4"/>
    <dgm:cxn modelId="{CB41A348-9B31-49A7-82A0-26E6A69602F6}" type="presOf" srcId="{A029C467-38B7-A148-A030-A099E14CD0E3}" destId="{1059CA19-9FCE-D142-B5C6-E52B061A1D3F}" srcOrd="0" destOrd="0" presId="urn:microsoft.com/office/officeart/2005/8/layout/hProcess4"/>
    <dgm:cxn modelId="{2807359D-50FC-4DFE-BB01-CF927FFC2D4D}" type="presOf" srcId="{E5ED66F6-2DA3-2246-8F10-D5B447E0BE4D}" destId="{5A8BEE6D-A356-F149-8FF4-F674BF38EAD1}" srcOrd="0" destOrd="0" presId="urn:microsoft.com/office/officeart/2005/8/layout/hProcess4"/>
    <dgm:cxn modelId="{79DD510B-D55E-4DF9-A164-C142BD0714AA}" type="presOf" srcId="{E0EF9A00-58B1-8040-B24D-75218F0B633D}" destId="{1B006902-CAC8-E342-97E4-73D99E2CD699}" srcOrd="0" destOrd="0" presId="urn:microsoft.com/office/officeart/2005/8/layout/hProcess4"/>
    <dgm:cxn modelId="{90F379E6-3AAF-FA41-8F3B-59D4D0C3084D}" srcId="{540E6BB5-D64A-7045-BCB9-54CEDEC46558}" destId="{0EA54F2F-75E2-174D-B11D-92E02141241A}" srcOrd="0" destOrd="0" parTransId="{4FB3D3DF-D9E7-1549-B35C-DAC7D74B943B}" sibTransId="{A4471D32-A327-FB4F-952F-C683F990BA08}"/>
    <dgm:cxn modelId="{82F8B258-D610-4BE0-9A66-66C35492F072}" type="presOf" srcId="{5A695B32-218C-5844-961B-3F0374E0677C}" destId="{C52934F8-5EE6-714D-B5E3-4CAE03529A0A}" srcOrd="1" destOrd="0" presId="urn:microsoft.com/office/officeart/2005/8/layout/hProcess4"/>
    <dgm:cxn modelId="{A4AF6D2E-4D21-40AC-85E2-A9BD9572FE4F}" type="presOf" srcId="{0EA54F2F-75E2-174D-B11D-92E02141241A}" destId="{B407364B-1535-8D48-A933-6F70CEADEC88}" srcOrd="0" destOrd="0" presId="urn:microsoft.com/office/officeart/2005/8/layout/hProcess4"/>
    <dgm:cxn modelId="{3098BA0A-A537-446F-9FA1-B8BF2373F170}" type="presOf" srcId="{E0EF9A00-58B1-8040-B24D-75218F0B633D}" destId="{843EC45C-3807-D544-8B43-F593D18C3C7D}" srcOrd="1" destOrd="0" presId="urn:microsoft.com/office/officeart/2005/8/layout/hProcess4"/>
    <dgm:cxn modelId="{85B86281-BDF0-41F0-B170-5C9B38273209}" type="presOf" srcId="{0EA54F2F-75E2-174D-B11D-92E02141241A}" destId="{27A01825-9FAB-E04E-B620-2D4BB8CAD345}" srcOrd="1" destOrd="0" presId="urn:microsoft.com/office/officeart/2005/8/layout/hProcess4"/>
    <dgm:cxn modelId="{8A9A998E-E30C-3D4E-B4E7-C63BB13779EA}" srcId="{E5ED66F6-2DA3-2246-8F10-D5B447E0BE4D}" destId="{E0EF9A00-58B1-8040-B24D-75218F0B633D}" srcOrd="0" destOrd="0" parTransId="{8E39290E-41AE-8142-B861-4FE37C133D63}" sibTransId="{A162398D-0A84-CE4B-B82C-F5B48138B5E3}"/>
    <dgm:cxn modelId="{2D2126AA-65E3-48E2-9AD3-A774CF8EB1D6}" type="presOf" srcId="{A3FB3268-A90A-AF46-A2FF-C683CFD3E78F}" destId="{F491D3CE-D544-7C4F-8B2E-726985AE61A0}" srcOrd="0" destOrd="0" presId="urn:microsoft.com/office/officeart/2005/8/layout/hProcess4"/>
    <dgm:cxn modelId="{A4B693E6-EBC8-5340-AA1F-2582A0995883}" srcId="{88445CC9-9D8D-A040-9DA4-E3F1EA8B7426}" destId="{E5ED66F6-2DA3-2246-8F10-D5B447E0BE4D}" srcOrd="2" destOrd="0" parTransId="{04DC5CEE-F984-994B-9862-9C882D9F78F8}" sibTransId="{D12A3D3D-0840-7148-BFBA-FE4043BA7DA0}"/>
    <dgm:cxn modelId="{B1F591A5-9B75-425D-B502-5AE519FD6445}" type="presOf" srcId="{36471B08-1A7E-4C46-A984-41D36B683F83}" destId="{0E351FD8-3A7A-4440-8988-F63D1CB27A4B}" srcOrd="0" destOrd="0" presId="urn:microsoft.com/office/officeart/2005/8/layout/hProcess4"/>
    <dgm:cxn modelId="{21AE41D3-E5A8-4778-8E04-2AB253B6B3C3}" type="presParOf" srcId="{7E7455FA-4BC8-8D43-A668-A968D734CD99}" destId="{87D3F6E8-61A8-CF47-B7DD-EFB3B21286FD}" srcOrd="0" destOrd="0" presId="urn:microsoft.com/office/officeart/2005/8/layout/hProcess4"/>
    <dgm:cxn modelId="{C53D6EE3-F02B-46B3-8ED9-56C6B4C176FC}" type="presParOf" srcId="{7E7455FA-4BC8-8D43-A668-A968D734CD99}" destId="{254161E9-FA6E-1341-B06A-629B666BE2CD}" srcOrd="1" destOrd="0" presId="urn:microsoft.com/office/officeart/2005/8/layout/hProcess4"/>
    <dgm:cxn modelId="{CA7E0574-615E-4373-AB00-01D5BEB6BACF}" type="presParOf" srcId="{7E7455FA-4BC8-8D43-A668-A968D734CD99}" destId="{0036179F-1B8A-9E41-8FCB-1656BF3CC95F}" srcOrd="2" destOrd="0" presId="urn:microsoft.com/office/officeart/2005/8/layout/hProcess4"/>
    <dgm:cxn modelId="{2AD13E23-BA17-4856-8ABF-F8D5A182E8A6}" type="presParOf" srcId="{0036179F-1B8A-9E41-8FCB-1656BF3CC95F}" destId="{DB32BD43-ED49-C647-BC95-D28583AEB5DA}" srcOrd="0" destOrd="0" presId="urn:microsoft.com/office/officeart/2005/8/layout/hProcess4"/>
    <dgm:cxn modelId="{B1E0079B-863F-409A-A578-89B88AD0E401}" type="presParOf" srcId="{DB32BD43-ED49-C647-BC95-D28583AEB5DA}" destId="{436EE959-6FC4-BC47-9ACC-A9AC4BAC7EC2}" srcOrd="0" destOrd="0" presId="urn:microsoft.com/office/officeart/2005/8/layout/hProcess4"/>
    <dgm:cxn modelId="{798D13D5-9783-4CD3-BADD-9274A6F3F1BC}" type="presParOf" srcId="{DB32BD43-ED49-C647-BC95-D28583AEB5DA}" destId="{B39EB625-8046-4847-AA07-C9C0AA91FF4D}" srcOrd="1" destOrd="0" presId="urn:microsoft.com/office/officeart/2005/8/layout/hProcess4"/>
    <dgm:cxn modelId="{C298A5D1-CB93-4FA0-874D-ACAE6A777D77}" type="presParOf" srcId="{DB32BD43-ED49-C647-BC95-D28583AEB5DA}" destId="{C52934F8-5EE6-714D-B5E3-4CAE03529A0A}" srcOrd="2" destOrd="0" presId="urn:microsoft.com/office/officeart/2005/8/layout/hProcess4"/>
    <dgm:cxn modelId="{98CAB161-9BB8-4578-B83D-5EADEE87A947}" type="presParOf" srcId="{DB32BD43-ED49-C647-BC95-D28583AEB5DA}" destId="{F491D3CE-D544-7C4F-8B2E-726985AE61A0}" srcOrd="3" destOrd="0" presId="urn:microsoft.com/office/officeart/2005/8/layout/hProcess4"/>
    <dgm:cxn modelId="{5B5C0317-ACD9-41A9-9D52-536DF942409F}" type="presParOf" srcId="{DB32BD43-ED49-C647-BC95-D28583AEB5DA}" destId="{71548436-A1D2-E248-9BF8-73E185A8BD4E}" srcOrd="4" destOrd="0" presId="urn:microsoft.com/office/officeart/2005/8/layout/hProcess4"/>
    <dgm:cxn modelId="{503674C9-6D74-4B79-930F-ABFBDE107160}" type="presParOf" srcId="{0036179F-1B8A-9E41-8FCB-1656BF3CC95F}" destId="{0E351FD8-3A7A-4440-8988-F63D1CB27A4B}" srcOrd="1" destOrd="0" presId="urn:microsoft.com/office/officeart/2005/8/layout/hProcess4"/>
    <dgm:cxn modelId="{FCA75366-6326-4082-8D48-8A3E087F801A}" type="presParOf" srcId="{0036179F-1B8A-9E41-8FCB-1656BF3CC95F}" destId="{4A95BA1E-18F7-C148-9990-11915FD2EED4}" srcOrd="2" destOrd="0" presId="urn:microsoft.com/office/officeart/2005/8/layout/hProcess4"/>
    <dgm:cxn modelId="{786A9399-1EB5-4ECE-AFFF-D30087B9E2F9}" type="presParOf" srcId="{4A95BA1E-18F7-C148-9990-11915FD2EED4}" destId="{CA00950B-0C23-A444-AFEE-E1929AEE7912}" srcOrd="0" destOrd="0" presId="urn:microsoft.com/office/officeart/2005/8/layout/hProcess4"/>
    <dgm:cxn modelId="{D74C973A-84E8-4339-BB7F-F1972E77CE41}" type="presParOf" srcId="{4A95BA1E-18F7-C148-9990-11915FD2EED4}" destId="{B407364B-1535-8D48-A933-6F70CEADEC88}" srcOrd="1" destOrd="0" presId="urn:microsoft.com/office/officeart/2005/8/layout/hProcess4"/>
    <dgm:cxn modelId="{FF24F865-9A0B-47A0-9C6E-D58F9F7CAB10}" type="presParOf" srcId="{4A95BA1E-18F7-C148-9990-11915FD2EED4}" destId="{27A01825-9FAB-E04E-B620-2D4BB8CAD345}" srcOrd="2" destOrd="0" presId="urn:microsoft.com/office/officeart/2005/8/layout/hProcess4"/>
    <dgm:cxn modelId="{EC9C5B72-BEDE-4BDC-8184-1BF98A4767F1}" type="presParOf" srcId="{4A95BA1E-18F7-C148-9990-11915FD2EED4}" destId="{B74B2F2B-7A24-4540-849B-CD1501BFF7EB}" srcOrd="3" destOrd="0" presId="urn:microsoft.com/office/officeart/2005/8/layout/hProcess4"/>
    <dgm:cxn modelId="{F270FB3F-E1EC-4FC8-978E-A9C682EB712D}" type="presParOf" srcId="{4A95BA1E-18F7-C148-9990-11915FD2EED4}" destId="{FC8B27AB-090A-134A-9141-BAFA8469833C}" srcOrd="4" destOrd="0" presId="urn:microsoft.com/office/officeart/2005/8/layout/hProcess4"/>
    <dgm:cxn modelId="{4135501F-7F4C-4461-8D58-97AA456964C0}" type="presParOf" srcId="{0036179F-1B8A-9E41-8FCB-1656BF3CC95F}" destId="{1059CA19-9FCE-D142-B5C6-E52B061A1D3F}" srcOrd="3" destOrd="0" presId="urn:microsoft.com/office/officeart/2005/8/layout/hProcess4"/>
    <dgm:cxn modelId="{A844F317-2B49-47BE-8C74-03E454269172}" type="presParOf" srcId="{0036179F-1B8A-9E41-8FCB-1656BF3CC95F}" destId="{97B307E7-E6F9-7946-81DA-B5B89F01535B}" srcOrd="4" destOrd="0" presId="urn:microsoft.com/office/officeart/2005/8/layout/hProcess4"/>
    <dgm:cxn modelId="{21CFCF7E-BFB0-4474-982A-CF2FA3D306B1}" type="presParOf" srcId="{97B307E7-E6F9-7946-81DA-B5B89F01535B}" destId="{6BCD1829-10CC-9D41-8BB9-700E33163113}" srcOrd="0" destOrd="0" presId="urn:microsoft.com/office/officeart/2005/8/layout/hProcess4"/>
    <dgm:cxn modelId="{3B93E065-C9E2-4FAB-A8A3-60796D2084A9}" type="presParOf" srcId="{97B307E7-E6F9-7946-81DA-B5B89F01535B}" destId="{1B006902-CAC8-E342-97E4-73D99E2CD699}" srcOrd="1" destOrd="0" presId="urn:microsoft.com/office/officeart/2005/8/layout/hProcess4"/>
    <dgm:cxn modelId="{8A38B90A-3206-4DDC-9A92-15BCBDBBF5E8}" type="presParOf" srcId="{97B307E7-E6F9-7946-81DA-B5B89F01535B}" destId="{843EC45C-3807-D544-8B43-F593D18C3C7D}" srcOrd="2" destOrd="0" presId="urn:microsoft.com/office/officeart/2005/8/layout/hProcess4"/>
    <dgm:cxn modelId="{E6ABF28E-7A74-4774-8D1C-D60ED8B2E47F}" type="presParOf" srcId="{97B307E7-E6F9-7946-81DA-B5B89F01535B}" destId="{5A8BEE6D-A356-F149-8FF4-F674BF38EAD1}" srcOrd="3" destOrd="0" presId="urn:microsoft.com/office/officeart/2005/8/layout/hProcess4"/>
    <dgm:cxn modelId="{9DC05F06-81D7-47E2-BB50-CC8E1647A252}" type="presParOf" srcId="{97B307E7-E6F9-7946-81DA-B5B89F01535B}" destId="{CDA0B69D-C449-944B-83FA-32F9C7399E54}"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54C1EB-23E5-7F4C-9209-D0BDB4191B27}" type="doc">
      <dgm:prSet loTypeId="urn:microsoft.com/office/officeart/2005/8/layout/vList2" loCatId="" qsTypeId="urn:microsoft.com/office/officeart/2005/8/quickstyle/simple4" qsCatId="simple" csTypeId="urn:microsoft.com/office/officeart/2005/8/colors/accent1_2" csCatId="accent1" phldr="1"/>
      <dgm:spPr/>
      <dgm:t>
        <a:bodyPr/>
        <a:lstStyle/>
        <a:p>
          <a:endParaRPr lang="en-US"/>
        </a:p>
      </dgm:t>
    </dgm:pt>
    <dgm:pt modelId="{DC9070F9-4F1A-6B47-AA92-E2A37431F2E7}">
      <dgm:prSet/>
      <dgm:spPr/>
      <dgm:t>
        <a:bodyPr/>
        <a:lstStyle/>
        <a:p>
          <a:pPr rtl="0"/>
          <a:r>
            <a:rPr lang="en-US" dirty="0" smtClean="0">
              <a:latin typeface="Century Gothic"/>
              <a:cs typeface="Century Gothic"/>
            </a:rPr>
            <a:t>What is Biliteracy?</a:t>
          </a:r>
          <a:endParaRPr lang="en-US" dirty="0">
            <a:latin typeface="Century Gothic"/>
            <a:cs typeface="Century Gothic"/>
          </a:endParaRPr>
        </a:p>
      </dgm:t>
    </dgm:pt>
    <dgm:pt modelId="{97D05BE1-74BA-3140-85CB-D1FC521A58DE}" type="parTrans" cxnId="{DD63E5C6-39E2-AA42-9B36-69B0F6497611}">
      <dgm:prSet/>
      <dgm:spPr/>
      <dgm:t>
        <a:bodyPr/>
        <a:lstStyle/>
        <a:p>
          <a:endParaRPr lang="en-US">
            <a:latin typeface="Century Gothic"/>
            <a:cs typeface="Century Gothic"/>
          </a:endParaRPr>
        </a:p>
      </dgm:t>
    </dgm:pt>
    <dgm:pt modelId="{B4F784BE-B156-024A-BCDD-02B956B8DACF}" type="sibTrans" cxnId="{DD63E5C6-39E2-AA42-9B36-69B0F6497611}">
      <dgm:prSet/>
      <dgm:spPr/>
      <dgm:t>
        <a:bodyPr/>
        <a:lstStyle/>
        <a:p>
          <a:endParaRPr lang="en-US">
            <a:latin typeface="Century Gothic"/>
            <a:cs typeface="Century Gothic"/>
          </a:endParaRPr>
        </a:p>
      </dgm:t>
    </dgm:pt>
    <dgm:pt modelId="{BAFF1F54-FB15-A54B-A4E9-76BD27D5D6CF}">
      <dgm:prSet/>
      <dgm:spPr/>
      <dgm:t>
        <a:bodyPr/>
        <a:lstStyle/>
        <a:p>
          <a:pPr algn="just" rtl="0"/>
          <a:r>
            <a:rPr lang="en-US" dirty="0" smtClean="0">
              <a:latin typeface="Century Gothic"/>
              <a:cs typeface="Century Gothic"/>
            </a:rPr>
            <a:t>The ability to speak, read, and, write in two or more languages at a proficient level.</a:t>
          </a:r>
          <a:endParaRPr lang="en-US" dirty="0">
            <a:latin typeface="Century Gothic"/>
            <a:cs typeface="Century Gothic"/>
          </a:endParaRPr>
        </a:p>
      </dgm:t>
    </dgm:pt>
    <dgm:pt modelId="{C9BCF3C4-211F-0C41-AED6-1404594EEC6E}" type="parTrans" cxnId="{AE019FD9-3F93-544F-A857-A34001D43AB1}">
      <dgm:prSet/>
      <dgm:spPr/>
      <dgm:t>
        <a:bodyPr/>
        <a:lstStyle/>
        <a:p>
          <a:endParaRPr lang="en-US">
            <a:latin typeface="Century Gothic"/>
            <a:cs typeface="Century Gothic"/>
          </a:endParaRPr>
        </a:p>
      </dgm:t>
    </dgm:pt>
    <dgm:pt modelId="{9931BEEC-D340-8447-8C40-04F15F903784}" type="sibTrans" cxnId="{AE019FD9-3F93-544F-A857-A34001D43AB1}">
      <dgm:prSet/>
      <dgm:spPr/>
      <dgm:t>
        <a:bodyPr/>
        <a:lstStyle/>
        <a:p>
          <a:endParaRPr lang="en-US">
            <a:latin typeface="Century Gothic"/>
            <a:cs typeface="Century Gothic"/>
          </a:endParaRPr>
        </a:p>
      </dgm:t>
    </dgm:pt>
    <dgm:pt modelId="{6BA014D1-444A-F84E-937B-F84F0D169724}">
      <dgm:prSet/>
      <dgm:spPr/>
      <dgm:t>
        <a:bodyPr/>
        <a:lstStyle/>
        <a:p>
          <a:pPr algn="just" rtl="0"/>
          <a:r>
            <a:rPr lang="en-US" dirty="0" smtClean="0"/>
            <a:t>The State Seal of </a:t>
          </a:r>
          <a:r>
            <a:rPr lang="en-US" dirty="0" err="1" smtClean="0"/>
            <a:t>Biliteracy</a:t>
          </a:r>
          <a:r>
            <a:rPr lang="en-US" dirty="0" smtClean="0"/>
            <a:t> is intended for </a:t>
          </a:r>
          <a:r>
            <a:rPr lang="en-US" b="1" u="sng" dirty="0" smtClean="0"/>
            <a:t>all</a:t>
          </a:r>
          <a:r>
            <a:rPr lang="en-US" b="1" dirty="0" smtClean="0"/>
            <a:t> </a:t>
          </a:r>
          <a:r>
            <a:rPr lang="en-US" dirty="0" smtClean="0"/>
            <a:t>high school students who have mastered standard academic English and any other language by their senior year, </a:t>
          </a:r>
          <a:r>
            <a:rPr lang="en-US" u="sng" dirty="0" smtClean="0"/>
            <a:t>with pathways along the way at the 5</a:t>
          </a:r>
          <a:r>
            <a:rPr lang="en-US" u="sng" baseline="30000" dirty="0" smtClean="0"/>
            <a:t>th</a:t>
          </a:r>
          <a:r>
            <a:rPr lang="en-US" u="sng" dirty="0" smtClean="0"/>
            <a:t> and 8</a:t>
          </a:r>
          <a:r>
            <a:rPr lang="en-US" u="sng" baseline="30000" dirty="0" smtClean="0"/>
            <a:t>th</a:t>
          </a:r>
          <a:r>
            <a:rPr lang="en-US" u="sng" dirty="0" smtClean="0"/>
            <a:t> grade levels at the Chicago Public Schools</a:t>
          </a:r>
          <a:r>
            <a:rPr lang="en-US" dirty="0" smtClean="0"/>
            <a:t>. Students who are native English speakers, English Language Learners (ELs) and/or bilingual speakers will be eligible to apply for and receive the State Seal of </a:t>
          </a:r>
          <a:r>
            <a:rPr lang="en-US" dirty="0" err="1" smtClean="0"/>
            <a:t>Biliteracy</a:t>
          </a:r>
          <a:r>
            <a:rPr lang="en-US" dirty="0" smtClean="0"/>
            <a:t>. </a:t>
          </a:r>
          <a:endParaRPr lang="en-US" dirty="0">
            <a:latin typeface="Century Gothic"/>
            <a:cs typeface="Century Gothic"/>
          </a:endParaRPr>
        </a:p>
      </dgm:t>
    </dgm:pt>
    <dgm:pt modelId="{78E2D535-3265-984B-93EB-1B0613C32A78}" type="parTrans" cxnId="{849C91AB-815A-4B48-8FAA-862F37B81E59}">
      <dgm:prSet/>
      <dgm:spPr/>
      <dgm:t>
        <a:bodyPr/>
        <a:lstStyle/>
        <a:p>
          <a:endParaRPr lang="en-US">
            <a:latin typeface="Century Gothic"/>
            <a:cs typeface="Century Gothic"/>
          </a:endParaRPr>
        </a:p>
      </dgm:t>
    </dgm:pt>
    <dgm:pt modelId="{A887C2CA-F4A0-5C4F-9D6F-9405D1E089DE}" type="sibTrans" cxnId="{849C91AB-815A-4B48-8FAA-862F37B81E59}">
      <dgm:prSet/>
      <dgm:spPr/>
      <dgm:t>
        <a:bodyPr/>
        <a:lstStyle/>
        <a:p>
          <a:endParaRPr lang="en-US">
            <a:latin typeface="Century Gothic"/>
            <a:cs typeface="Century Gothic"/>
          </a:endParaRPr>
        </a:p>
      </dgm:t>
    </dgm:pt>
    <dgm:pt modelId="{65B91074-3BDA-2A46-9A07-4AFD4F122588}">
      <dgm:prSet/>
      <dgm:spPr>
        <a:gradFill flip="none" rotWithShape="1">
          <a:gsLst>
            <a:gs pos="0">
              <a:srgbClr val="008EAA"/>
            </a:gs>
            <a:gs pos="100000">
              <a:srgbClr val="004553"/>
            </a:gs>
            <a:gs pos="50000">
              <a:srgbClr val="008EAA"/>
            </a:gs>
          </a:gsLst>
          <a:lin ang="0" scaled="1"/>
          <a:tileRect/>
        </a:gradFill>
      </dgm:spPr>
      <dgm:t>
        <a:bodyPr/>
        <a:lstStyle/>
        <a:p>
          <a:pPr rtl="0"/>
          <a:r>
            <a:rPr lang="en-US" i="0" u="none" dirty="0" smtClean="0">
              <a:latin typeface="Century Gothic" panose="020B0502020202020204" pitchFamily="34" charset="0"/>
            </a:rPr>
            <a:t>Who qualifies for the State Seal of </a:t>
          </a:r>
          <a:r>
            <a:rPr lang="en-US" i="0" u="none" dirty="0" err="1" smtClean="0">
              <a:latin typeface="Century Gothic" panose="020B0502020202020204" pitchFamily="34" charset="0"/>
            </a:rPr>
            <a:t>Biliteracy</a:t>
          </a:r>
          <a:r>
            <a:rPr lang="en-US" i="0" u="none" dirty="0" smtClean="0">
              <a:latin typeface="Century Gothic" panose="020B0502020202020204" pitchFamily="34" charset="0"/>
            </a:rPr>
            <a:t>?</a:t>
          </a:r>
          <a:endParaRPr lang="en-US" i="0" u="none" dirty="0">
            <a:latin typeface="Century Gothic" panose="020B0502020202020204" pitchFamily="34" charset="0"/>
            <a:cs typeface="Century Gothic"/>
          </a:endParaRPr>
        </a:p>
      </dgm:t>
    </dgm:pt>
    <dgm:pt modelId="{5D6C336B-D3D1-A749-A6CE-A5FB66A5F4AD}" type="sibTrans" cxnId="{47EAE858-093D-DE45-AABE-C47417AA0BF8}">
      <dgm:prSet/>
      <dgm:spPr/>
      <dgm:t>
        <a:bodyPr/>
        <a:lstStyle/>
        <a:p>
          <a:endParaRPr lang="en-US">
            <a:latin typeface="Century Gothic"/>
            <a:cs typeface="Century Gothic"/>
          </a:endParaRPr>
        </a:p>
      </dgm:t>
    </dgm:pt>
    <dgm:pt modelId="{D38BD95B-94FC-9940-A744-8E6B2BE76F36}" type="parTrans" cxnId="{47EAE858-093D-DE45-AABE-C47417AA0BF8}">
      <dgm:prSet/>
      <dgm:spPr/>
      <dgm:t>
        <a:bodyPr/>
        <a:lstStyle/>
        <a:p>
          <a:endParaRPr lang="en-US">
            <a:latin typeface="Century Gothic"/>
            <a:cs typeface="Century Gothic"/>
          </a:endParaRPr>
        </a:p>
      </dgm:t>
    </dgm:pt>
    <dgm:pt modelId="{BE76DC5D-BDB7-1A44-B26E-9146F9D1527B}" type="pres">
      <dgm:prSet presAssocID="{5254C1EB-23E5-7F4C-9209-D0BDB4191B27}" presName="linear" presStyleCnt="0">
        <dgm:presLayoutVars>
          <dgm:animLvl val="lvl"/>
          <dgm:resizeHandles val="exact"/>
        </dgm:presLayoutVars>
      </dgm:prSet>
      <dgm:spPr/>
      <dgm:t>
        <a:bodyPr/>
        <a:lstStyle/>
        <a:p>
          <a:endParaRPr lang="en-US"/>
        </a:p>
      </dgm:t>
    </dgm:pt>
    <dgm:pt modelId="{3F6226B7-DDEC-CC40-996A-45673BA5219E}" type="pres">
      <dgm:prSet presAssocID="{DC9070F9-4F1A-6B47-AA92-E2A37431F2E7}" presName="parentText" presStyleLbl="node1" presStyleIdx="0" presStyleCnt="2">
        <dgm:presLayoutVars>
          <dgm:chMax val="0"/>
          <dgm:bulletEnabled val="1"/>
        </dgm:presLayoutVars>
      </dgm:prSet>
      <dgm:spPr/>
      <dgm:t>
        <a:bodyPr/>
        <a:lstStyle/>
        <a:p>
          <a:endParaRPr lang="en-US"/>
        </a:p>
      </dgm:t>
    </dgm:pt>
    <dgm:pt modelId="{077DAB37-194F-594E-82A1-522C005F2C7B}" type="pres">
      <dgm:prSet presAssocID="{DC9070F9-4F1A-6B47-AA92-E2A37431F2E7}" presName="childText" presStyleLbl="revTx" presStyleIdx="0" presStyleCnt="2">
        <dgm:presLayoutVars>
          <dgm:bulletEnabled val="1"/>
        </dgm:presLayoutVars>
      </dgm:prSet>
      <dgm:spPr/>
      <dgm:t>
        <a:bodyPr/>
        <a:lstStyle/>
        <a:p>
          <a:endParaRPr lang="en-US"/>
        </a:p>
      </dgm:t>
    </dgm:pt>
    <dgm:pt modelId="{05AC86FA-1572-CC4A-A31D-4666E1394322}" type="pres">
      <dgm:prSet presAssocID="{65B91074-3BDA-2A46-9A07-4AFD4F122588}" presName="parentText" presStyleLbl="node1" presStyleIdx="1" presStyleCnt="2">
        <dgm:presLayoutVars>
          <dgm:chMax val="0"/>
          <dgm:bulletEnabled val="1"/>
        </dgm:presLayoutVars>
      </dgm:prSet>
      <dgm:spPr/>
      <dgm:t>
        <a:bodyPr/>
        <a:lstStyle/>
        <a:p>
          <a:endParaRPr lang="en-US"/>
        </a:p>
      </dgm:t>
    </dgm:pt>
    <dgm:pt modelId="{D01E36DF-7ACA-2743-9CEB-FF7C495E845C}" type="pres">
      <dgm:prSet presAssocID="{65B91074-3BDA-2A46-9A07-4AFD4F122588}" presName="childText" presStyleLbl="revTx" presStyleIdx="1" presStyleCnt="2" custLinFactNeighborX="-310" custLinFactNeighborY="14056">
        <dgm:presLayoutVars>
          <dgm:bulletEnabled val="1"/>
        </dgm:presLayoutVars>
      </dgm:prSet>
      <dgm:spPr/>
      <dgm:t>
        <a:bodyPr/>
        <a:lstStyle/>
        <a:p>
          <a:endParaRPr lang="en-US"/>
        </a:p>
      </dgm:t>
    </dgm:pt>
  </dgm:ptLst>
  <dgm:cxnLst>
    <dgm:cxn modelId="{DD63E5C6-39E2-AA42-9B36-69B0F6497611}" srcId="{5254C1EB-23E5-7F4C-9209-D0BDB4191B27}" destId="{DC9070F9-4F1A-6B47-AA92-E2A37431F2E7}" srcOrd="0" destOrd="0" parTransId="{97D05BE1-74BA-3140-85CB-D1FC521A58DE}" sibTransId="{B4F784BE-B156-024A-BCDD-02B956B8DACF}"/>
    <dgm:cxn modelId="{849C91AB-815A-4B48-8FAA-862F37B81E59}" srcId="{65B91074-3BDA-2A46-9A07-4AFD4F122588}" destId="{6BA014D1-444A-F84E-937B-F84F0D169724}" srcOrd="0" destOrd="0" parTransId="{78E2D535-3265-984B-93EB-1B0613C32A78}" sibTransId="{A887C2CA-F4A0-5C4F-9D6F-9405D1E089DE}"/>
    <dgm:cxn modelId="{9BCAE502-1F8D-47C2-9B11-E7518026D767}" type="presOf" srcId="{6BA014D1-444A-F84E-937B-F84F0D169724}" destId="{D01E36DF-7ACA-2743-9CEB-FF7C495E845C}" srcOrd="0" destOrd="0" presId="urn:microsoft.com/office/officeart/2005/8/layout/vList2"/>
    <dgm:cxn modelId="{6FFE621D-5100-4E55-97A3-D970FEFF4AF4}" type="presOf" srcId="{5254C1EB-23E5-7F4C-9209-D0BDB4191B27}" destId="{BE76DC5D-BDB7-1A44-B26E-9146F9D1527B}" srcOrd="0" destOrd="0" presId="urn:microsoft.com/office/officeart/2005/8/layout/vList2"/>
    <dgm:cxn modelId="{47EAE858-093D-DE45-AABE-C47417AA0BF8}" srcId="{5254C1EB-23E5-7F4C-9209-D0BDB4191B27}" destId="{65B91074-3BDA-2A46-9A07-4AFD4F122588}" srcOrd="1" destOrd="0" parTransId="{D38BD95B-94FC-9940-A744-8E6B2BE76F36}" sibTransId="{5D6C336B-D3D1-A749-A6CE-A5FB66A5F4AD}"/>
    <dgm:cxn modelId="{FB96DC99-9A22-455D-AB71-123AFF8883BD}" type="presOf" srcId="{DC9070F9-4F1A-6B47-AA92-E2A37431F2E7}" destId="{3F6226B7-DDEC-CC40-996A-45673BA5219E}" srcOrd="0" destOrd="0" presId="urn:microsoft.com/office/officeart/2005/8/layout/vList2"/>
    <dgm:cxn modelId="{04C9D751-FEFD-460C-BB12-9954C8E6A5AB}" type="presOf" srcId="{BAFF1F54-FB15-A54B-A4E9-76BD27D5D6CF}" destId="{077DAB37-194F-594E-82A1-522C005F2C7B}" srcOrd="0" destOrd="0" presId="urn:microsoft.com/office/officeart/2005/8/layout/vList2"/>
    <dgm:cxn modelId="{5641FA84-4FD7-47D3-9D15-7DDFA7A86CB7}" type="presOf" srcId="{65B91074-3BDA-2A46-9A07-4AFD4F122588}" destId="{05AC86FA-1572-CC4A-A31D-4666E1394322}" srcOrd="0" destOrd="0" presId="urn:microsoft.com/office/officeart/2005/8/layout/vList2"/>
    <dgm:cxn modelId="{AE019FD9-3F93-544F-A857-A34001D43AB1}" srcId="{DC9070F9-4F1A-6B47-AA92-E2A37431F2E7}" destId="{BAFF1F54-FB15-A54B-A4E9-76BD27D5D6CF}" srcOrd="0" destOrd="0" parTransId="{C9BCF3C4-211F-0C41-AED6-1404594EEC6E}" sibTransId="{9931BEEC-D340-8447-8C40-04F15F903784}"/>
    <dgm:cxn modelId="{89383E97-C232-4BFA-9D7A-0F8CA155D02C}" type="presParOf" srcId="{BE76DC5D-BDB7-1A44-B26E-9146F9D1527B}" destId="{3F6226B7-DDEC-CC40-996A-45673BA5219E}" srcOrd="0" destOrd="0" presId="urn:microsoft.com/office/officeart/2005/8/layout/vList2"/>
    <dgm:cxn modelId="{FB2EE952-4E6D-4D8D-B3E3-98534C6BAEFE}" type="presParOf" srcId="{BE76DC5D-BDB7-1A44-B26E-9146F9D1527B}" destId="{077DAB37-194F-594E-82A1-522C005F2C7B}" srcOrd="1" destOrd="0" presId="urn:microsoft.com/office/officeart/2005/8/layout/vList2"/>
    <dgm:cxn modelId="{17206AC0-C32D-4204-8899-25A752D0FEAA}" type="presParOf" srcId="{BE76DC5D-BDB7-1A44-B26E-9146F9D1527B}" destId="{05AC86FA-1572-CC4A-A31D-4666E1394322}" srcOrd="2" destOrd="0" presId="urn:microsoft.com/office/officeart/2005/8/layout/vList2"/>
    <dgm:cxn modelId="{83350539-A9CE-4D68-B4A0-44CA7BD308D7}" type="presParOf" srcId="{BE76DC5D-BDB7-1A44-B26E-9146F9D1527B}" destId="{D01E36DF-7ACA-2743-9CEB-FF7C495E845C}"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C5A89E-8E19-4782-88F4-D4CC88B28118}"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n-US"/>
        </a:p>
      </dgm:t>
    </dgm:pt>
    <dgm:pt modelId="{2F21E7DD-1CC4-4D7E-B463-9E213699D885}">
      <dgm:prSet phldrT="[Text]"/>
      <dgm:spPr>
        <a:solidFill>
          <a:srgbClr val="93328E"/>
        </a:solidFill>
      </dgm:spPr>
      <dgm:t>
        <a:bodyPr/>
        <a:lstStyle/>
        <a:p>
          <a:r>
            <a:rPr lang="en-US" dirty="0" smtClean="0"/>
            <a:t>English</a:t>
          </a:r>
        </a:p>
      </dgm:t>
    </dgm:pt>
    <dgm:pt modelId="{926AAD71-6E91-44DB-82A6-A0031951D210}" type="parTrans" cxnId="{C5073DD2-E644-4D9C-8029-072196A4DF48}">
      <dgm:prSet/>
      <dgm:spPr/>
      <dgm:t>
        <a:bodyPr/>
        <a:lstStyle/>
        <a:p>
          <a:endParaRPr lang="en-US"/>
        </a:p>
      </dgm:t>
    </dgm:pt>
    <dgm:pt modelId="{863C8C83-0096-4968-9B24-97605E801E10}" type="sibTrans" cxnId="{C5073DD2-E644-4D9C-8029-072196A4DF48}">
      <dgm:prSet/>
      <dgm:spPr/>
      <dgm:t>
        <a:bodyPr/>
        <a:lstStyle/>
        <a:p>
          <a:endParaRPr lang="en-US"/>
        </a:p>
      </dgm:t>
    </dgm:pt>
    <dgm:pt modelId="{02B0F532-2DA9-4E64-868C-F48D562D8949}">
      <dgm:prSet phldrT="[Text]"/>
      <dgm:spPr>
        <a:solidFill>
          <a:srgbClr val="93328E">
            <a:alpha val="40000"/>
          </a:srgbClr>
        </a:solidFill>
      </dgm:spPr>
      <dgm:t>
        <a:bodyPr/>
        <a:lstStyle/>
        <a:p>
          <a:r>
            <a:rPr lang="en-US" b="0" dirty="0" smtClean="0"/>
            <a:t>Have </a:t>
          </a:r>
        </a:p>
        <a:p>
          <a:r>
            <a:rPr lang="en-US" b="0" dirty="0" smtClean="0"/>
            <a:t>ACT English</a:t>
          </a:r>
          <a:r>
            <a:rPr lang="en-US" dirty="0" smtClean="0"/>
            <a:t> Subject Score of 18+ or SAT 480 in English/Writing;                                                                          </a:t>
          </a:r>
          <a:r>
            <a:rPr lang="en-US" b="1" i="1" dirty="0" smtClean="0"/>
            <a:t>or</a:t>
          </a:r>
          <a:endParaRPr lang="en-US" b="1" dirty="0"/>
        </a:p>
      </dgm:t>
    </dgm:pt>
    <dgm:pt modelId="{480AFC11-E1AF-40EA-B4AD-B4DDFA35DF48}" type="parTrans" cxnId="{B02270AD-8909-40FF-8E15-AFDFCFFD0D55}">
      <dgm:prSet/>
      <dgm:spPr>
        <a:solidFill>
          <a:srgbClr val="93328E">
            <a:alpha val="29000"/>
          </a:srgbClr>
        </a:solidFill>
      </dgm:spPr>
      <dgm:t>
        <a:bodyPr/>
        <a:lstStyle/>
        <a:p>
          <a:endParaRPr lang="en-US"/>
        </a:p>
      </dgm:t>
    </dgm:pt>
    <dgm:pt modelId="{45288092-8CB5-4375-9CC9-17A0FAB8AF0F}" type="sibTrans" cxnId="{B02270AD-8909-40FF-8E15-AFDFCFFD0D55}">
      <dgm:prSet/>
      <dgm:spPr>
        <a:solidFill>
          <a:srgbClr val="93328E">
            <a:alpha val="40000"/>
          </a:srgbClr>
        </a:solidFill>
      </dgm:spPr>
      <dgm:t>
        <a:bodyPr/>
        <a:lstStyle/>
        <a:p>
          <a:endParaRPr lang="en-US"/>
        </a:p>
      </dgm:t>
    </dgm:pt>
    <dgm:pt modelId="{62826798-7D2E-4566-8AFE-C593CDB07C0F}">
      <dgm:prSet phldrT="[Text]"/>
      <dgm:spPr>
        <a:solidFill>
          <a:srgbClr val="93328E">
            <a:alpha val="40000"/>
          </a:srgbClr>
        </a:solidFill>
      </dgm:spPr>
      <dgm:t>
        <a:bodyPr/>
        <a:lstStyle/>
        <a:p>
          <a:r>
            <a:rPr lang="en-US" dirty="0" smtClean="0"/>
            <a:t>Meeting State proficiency through the ACCESS  (for active or former High School ELs)</a:t>
          </a:r>
          <a:endParaRPr lang="en-US" dirty="0"/>
        </a:p>
      </dgm:t>
    </dgm:pt>
    <dgm:pt modelId="{13561755-5D9F-4D8C-B70C-7F0F73969789}" type="parTrans" cxnId="{47B71F85-A1A5-4587-A169-84F655F514FF}">
      <dgm:prSet/>
      <dgm:spPr/>
      <dgm:t>
        <a:bodyPr/>
        <a:lstStyle/>
        <a:p>
          <a:endParaRPr lang="en-US"/>
        </a:p>
      </dgm:t>
    </dgm:pt>
    <dgm:pt modelId="{FC659F32-392E-4C5D-AFF4-C9A3F0FD36E4}" type="sibTrans" cxnId="{47B71F85-A1A5-4587-A169-84F655F514FF}">
      <dgm:prSet/>
      <dgm:spPr/>
      <dgm:t>
        <a:bodyPr/>
        <a:lstStyle/>
        <a:p>
          <a:endParaRPr lang="en-US"/>
        </a:p>
      </dgm:t>
    </dgm:pt>
    <dgm:pt modelId="{2B5E8253-1009-4800-B94C-C1387F13AA3D}">
      <dgm:prSet phldrT="[Text]"/>
      <dgm:spPr>
        <a:solidFill>
          <a:srgbClr val="008EAA"/>
        </a:solidFill>
      </dgm:spPr>
      <dgm:t>
        <a:bodyPr/>
        <a:lstStyle/>
        <a:p>
          <a:r>
            <a:rPr lang="en-US" dirty="0" smtClean="0"/>
            <a:t>World Language</a:t>
          </a:r>
        </a:p>
      </dgm:t>
    </dgm:pt>
    <dgm:pt modelId="{471AB7B2-B1CE-44C4-8FA8-803454BD2056}" type="parTrans" cxnId="{00D647B0-CA82-47B9-935E-4D77718E76C4}">
      <dgm:prSet/>
      <dgm:spPr/>
      <dgm:t>
        <a:bodyPr/>
        <a:lstStyle/>
        <a:p>
          <a:endParaRPr lang="en-US"/>
        </a:p>
      </dgm:t>
    </dgm:pt>
    <dgm:pt modelId="{48EFE29A-2784-4040-812F-CD339800B3C8}" type="sibTrans" cxnId="{00D647B0-CA82-47B9-935E-4D77718E76C4}">
      <dgm:prSet/>
      <dgm:spPr/>
      <dgm:t>
        <a:bodyPr/>
        <a:lstStyle/>
        <a:p>
          <a:endParaRPr lang="en-US"/>
        </a:p>
      </dgm:t>
    </dgm:pt>
    <dgm:pt modelId="{E99DDA5D-958D-4111-B8A2-8F3532DB9463}">
      <dgm:prSet phldrT="[Text]"/>
      <dgm:spPr>
        <a:solidFill>
          <a:srgbClr val="008EAA">
            <a:alpha val="30000"/>
          </a:srgbClr>
        </a:solidFill>
        <a:ln>
          <a:noFill/>
        </a:ln>
      </dgm:spPr>
      <dgm:t>
        <a:bodyPr/>
        <a:lstStyle/>
        <a:p>
          <a:r>
            <a:rPr lang="en-US" dirty="0" smtClean="0"/>
            <a:t>Have</a:t>
          </a:r>
          <a:endParaRPr lang="en-US" b="1" dirty="0" smtClean="0"/>
        </a:p>
        <a:p>
          <a:r>
            <a:rPr lang="en-US" dirty="0" smtClean="0"/>
            <a:t>AP World Language Score of 4 or above (Chinese, French, German, Italian, Japanese, Latin, and Spanish);  3 for </a:t>
          </a:r>
          <a:r>
            <a:rPr lang="en-US" i="1" dirty="0" smtClean="0"/>
            <a:t>commendation</a:t>
          </a:r>
          <a:r>
            <a:rPr lang="en-US" dirty="0" smtClean="0"/>
            <a:t> </a:t>
          </a:r>
          <a:r>
            <a:rPr lang="en-US" b="1" i="1" dirty="0" smtClean="0"/>
            <a:t>or</a:t>
          </a:r>
          <a:endParaRPr lang="en-US" b="1" i="1" dirty="0"/>
        </a:p>
      </dgm:t>
    </dgm:pt>
    <dgm:pt modelId="{64F65F2B-4CC1-400B-AF4D-A408E0F47DDA}" type="parTrans" cxnId="{281CC386-8125-4192-B88E-2457FF2C75A3}">
      <dgm:prSet/>
      <dgm:spPr>
        <a:solidFill>
          <a:srgbClr val="008EAA">
            <a:alpha val="30000"/>
          </a:srgbClr>
        </a:solidFill>
        <a:ln>
          <a:noFill/>
        </a:ln>
      </dgm:spPr>
      <dgm:t>
        <a:bodyPr/>
        <a:lstStyle/>
        <a:p>
          <a:endParaRPr lang="en-US"/>
        </a:p>
      </dgm:t>
    </dgm:pt>
    <dgm:pt modelId="{7212D315-211D-4766-A3C3-61C84B8D734E}" type="sibTrans" cxnId="{281CC386-8125-4192-B88E-2457FF2C75A3}">
      <dgm:prSet/>
      <dgm:spPr>
        <a:solidFill>
          <a:srgbClr val="008EAA">
            <a:alpha val="30000"/>
          </a:srgbClr>
        </a:solidFill>
        <a:ln>
          <a:noFill/>
        </a:ln>
      </dgm:spPr>
      <dgm:t>
        <a:bodyPr/>
        <a:lstStyle/>
        <a:p>
          <a:endParaRPr lang="en-US"/>
        </a:p>
      </dgm:t>
    </dgm:pt>
    <dgm:pt modelId="{C074D119-9268-4EAB-B772-2A2436803D96}">
      <dgm:prSet phldrT="[Text]"/>
      <dgm:spPr>
        <a:solidFill>
          <a:srgbClr val="008EAA">
            <a:alpha val="30000"/>
          </a:srgbClr>
        </a:solidFill>
        <a:ln>
          <a:noFill/>
        </a:ln>
      </dgm:spPr>
      <dgm:t>
        <a:bodyPr/>
        <a:lstStyle/>
        <a:p>
          <a:r>
            <a:rPr lang="en-US" dirty="0" smtClean="0"/>
            <a:t>Intermediate High (or higher) score on a district-approved assessment tool; Intermediate Low for Commendation*</a:t>
          </a:r>
          <a:endParaRPr lang="en-US" dirty="0"/>
        </a:p>
      </dgm:t>
    </dgm:pt>
    <dgm:pt modelId="{F240559B-3F1E-424F-A0BB-F601D242C8FF}" type="parTrans" cxnId="{C7797ED5-63CF-4D83-8DB4-DC67F8DA0503}">
      <dgm:prSet/>
      <dgm:spPr/>
      <dgm:t>
        <a:bodyPr/>
        <a:lstStyle/>
        <a:p>
          <a:endParaRPr lang="en-US"/>
        </a:p>
      </dgm:t>
    </dgm:pt>
    <dgm:pt modelId="{49D0D567-6A7C-4DF8-B9D4-84D0A58FDF4A}" type="sibTrans" cxnId="{C7797ED5-63CF-4D83-8DB4-DC67F8DA0503}">
      <dgm:prSet/>
      <dgm:spPr/>
      <dgm:t>
        <a:bodyPr/>
        <a:lstStyle/>
        <a:p>
          <a:endParaRPr lang="en-US"/>
        </a:p>
      </dgm:t>
    </dgm:pt>
    <dgm:pt modelId="{191E2346-EF7F-41DA-8F4E-75F58A8A9D79}" type="pres">
      <dgm:prSet presAssocID="{D4C5A89E-8E19-4782-88F4-D4CC88B28118}" presName="Name0" presStyleCnt="0">
        <dgm:presLayoutVars>
          <dgm:dir/>
          <dgm:animLvl val="lvl"/>
          <dgm:resizeHandles val="exact"/>
        </dgm:presLayoutVars>
      </dgm:prSet>
      <dgm:spPr/>
      <dgm:t>
        <a:bodyPr/>
        <a:lstStyle/>
        <a:p>
          <a:endParaRPr lang="en-US"/>
        </a:p>
      </dgm:t>
    </dgm:pt>
    <dgm:pt modelId="{4DDAA3A7-B0EF-4858-8199-CCFD3162CB6E}" type="pres">
      <dgm:prSet presAssocID="{2F21E7DD-1CC4-4D7E-B463-9E213699D885}" presName="vertFlow" presStyleCnt="0"/>
      <dgm:spPr/>
    </dgm:pt>
    <dgm:pt modelId="{E23A8C2B-93BD-469A-9ACB-7DF4140554EA}" type="pres">
      <dgm:prSet presAssocID="{2F21E7DD-1CC4-4D7E-B463-9E213699D885}" presName="header" presStyleLbl="node1" presStyleIdx="0" presStyleCnt="2"/>
      <dgm:spPr/>
      <dgm:t>
        <a:bodyPr/>
        <a:lstStyle/>
        <a:p>
          <a:endParaRPr lang="en-US"/>
        </a:p>
      </dgm:t>
    </dgm:pt>
    <dgm:pt modelId="{3E39A4B6-1F9A-4C87-865B-3C5A2C69C672}" type="pres">
      <dgm:prSet presAssocID="{480AFC11-E1AF-40EA-B4AD-B4DDFA35DF48}" presName="parTrans" presStyleLbl="sibTrans2D1" presStyleIdx="0" presStyleCnt="4"/>
      <dgm:spPr/>
      <dgm:t>
        <a:bodyPr/>
        <a:lstStyle/>
        <a:p>
          <a:endParaRPr lang="en-US"/>
        </a:p>
      </dgm:t>
    </dgm:pt>
    <dgm:pt modelId="{EBEE39A2-BC1C-431D-B641-BCC0CB1AB46B}" type="pres">
      <dgm:prSet presAssocID="{02B0F532-2DA9-4E64-868C-F48D562D8949}" presName="child" presStyleLbl="alignAccFollowNode1" presStyleIdx="0" presStyleCnt="4">
        <dgm:presLayoutVars>
          <dgm:chMax val="0"/>
          <dgm:bulletEnabled val="1"/>
        </dgm:presLayoutVars>
      </dgm:prSet>
      <dgm:spPr/>
      <dgm:t>
        <a:bodyPr/>
        <a:lstStyle/>
        <a:p>
          <a:endParaRPr lang="en-US"/>
        </a:p>
      </dgm:t>
    </dgm:pt>
    <dgm:pt modelId="{5C476FA1-31E0-4F24-8222-871AE7D9BE4F}" type="pres">
      <dgm:prSet presAssocID="{45288092-8CB5-4375-9CC9-17A0FAB8AF0F}" presName="sibTrans" presStyleLbl="sibTrans2D1" presStyleIdx="1" presStyleCnt="4"/>
      <dgm:spPr/>
      <dgm:t>
        <a:bodyPr/>
        <a:lstStyle/>
        <a:p>
          <a:endParaRPr lang="en-US"/>
        </a:p>
      </dgm:t>
    </dgm:pt>
    <dgm:pt modelId="{641CE422-D68D-4404-9EF7-A4C9D1175F6A}" type="pres">
      <dgm:prSet presAssocID="{62826798-7D2E-4566-8AFE-C593CDB07C0F}" presName="child" presStyleLbl="alignAccFollowNode1" presStyleIdx="1" presStyleCnt="4" custScaleY="114789" custLinFactNeighborX="-123" custLinFactNeighborY="74888">
        <dgm:presLayoutVars>
          <dgm:chMax val="0"/>
          <dgm:bulletEnabled val="1"/>
        </dgm:presLayoutVars>
      </dgm:prSet>
      <dgm:spPr/>
      <dgm:t>
        <a:bodyPr/>
        <a:lstStyle/>
        <a:p>
          <a:endParaRPr lang="en-US"/>
        </a:p>
      </dgm:t>
    </dgm:pt>
    <dgm:pt modelId="{91EDC7C9-2003-44B0-8299-2771F89E8AA5}" type="pres">
      <dgm:prSet presAssocID="{2F21E7DD-1CC4-4D7E-B463-9E213699D885}" presName="hSp" presStyleCnt="0"/>
      <dgm:spPr/>
    </dgm:pt>
    <dgm:pt modelId="{06EF8A85-72D7-4199-85AA-5F8B467E911E}" type="pres">
      <dgm:prSet presAssocID="{2B5E8253-1009-4800-B94C-C1387F13AA3D}" presName="vertFlow" presStyleCnt="0"/>
      <dgm:spPr/>
    </dgm:pt>
    <dgm:pt modelId="{4822C025-5D02-444F-B0F4-1F8FB130AC2E}" type="pres">
      <dgm:prSet presAssocID="{2B5E8253-1009-4800-B94C-C1387F13AA3D}" presName="header" presStyleLbl="node1" presStyleIdx="1" presStyleCnt="2"/>
      <dgm:spPr/>
      <dgm:t>
        <a:bodyPr/>
        <a:lstStyle/>
        <a:p>
          <a:endParaRPr lang="en-US"/>
        </a:p>
      </dgm:t>
    </dgm:pt>
    <dgm:pt modelId="{40BE5A99-6AC6-4148-A426-A7CA1B76FF9A}" type="pres">
      <dgm:prSet presAssocID="{64F65F2B-4CC1-400B-AF4D-A408E0F47DDA}" presName="parTrans" presStyleLbl="sibTrans2D1" presStyleIdx="2" presStyleCnt="4"/>
      <dgm:spPr/>
      <dgm:t>
        <a:bodyPr/>
        <a:lstStyle/>
        <a:p>
          <a:endParaRPr lang="en-US"/>
        </a:p>
      </dgm:t>
    </dgm:pt>
    <dgm:pt modelId="{0287F3AE-9FE3-4EB8-AD48-09051C6771B0}" type="pres">
      <dgm:prSet presAssocID="{E99DDA5D-958D-4111-B8A2-8F3532DB9463}" presName="child" presStyleLbl="alignAccFollowNode1" presStyleIdx="2" presStyleCnt="4">
        <dgm:presLayoutVars>
          <dgm:chMax val="0"/>
          <dgm:bulletEnabled val="1"/>
        </dgm:presLayoutVars>
      </dgm:prSet>
      <dgm:spPr/>
      <dgm:t>
        <a:bodyPr/>
        <a:lstStyle/>
        <a:p>
          <a:endParaRPr lang="en-US"/>
        </a:p>
      </dgm:t>
    </dgm:pt>
    <dgm:pt modelId="{F6EBFD0D-1E37-48F8-9E92-BF8E472AD2C1}" type="pres">
      <dgm:prSet presAssocID="{7212D315-211D-4766-A3C3-61C84B8D734E}" presName="sibTrans" presStyleLbl="sibTrans2D1" presStyleIdx="3" presStyleCnt="4"/>
      <dgm:spPr/>
      <dgm:t>
        <a:bodyPr/>
        <a:lstStyle/>
        <a:p>
          <a:endParaRPr lang="en-US"/>
        </a:p>
      </dgm:t>
    </dgm:pt>
    <dgm:pt modelId="{A8327D59-E6C4-435D-92AB-FD00AD61FD41}" type="pres">
      <dgm:prSet presAssocID="{C074D119-9268-4EAB-B772-2A2436803D96}" presName="child" presStyleLbl="alignAccFollowNode1" presStyleIdx="3" presStyleCnt="4" custScaleY="114789" custLinFactNeighborX="-512" custLinFactNeighborY="64083">
        <dgm:presLayoutVars>
          <dgm:chMax val="0"/>
          <dgm:bulletEnabled val="1"/>
        </dgm:presLayoutVars>
      </dgm:prSet>
      <dgm:spPr/>
      <dgm:t>
        <a:bodyPr/>
        <a:lstStyle/>
        <a:p>
          <a:endParaRPr lang="en-US"/>
        </a:p>
      </dgm:t>
    </dgm:pt>
  </dgm:ptLst>
  <dgm:cxnLst>
    <dgm:cxn modelId="{C5073DD2-E644-4D9C-8029-072196A4DF48}" srcId="{D4C5A89E-8E19-4782-88F4-D4CC88B28118}" destId="{2F21E7DD-1CC4-4D7E-B463-9E213699D885}" srcOrd="0" destOrd="0" parTransId="{926AAD71-6E91-44DB-82A6-A0031951D210}" sibTransId="{863C8C83-0096-4968-9B24-97605E801E10}"/>
    <dgm:cxn modelId="{281CC386-8125-4192-B88E-2457FF2C75A3}" srcId="{2B5E8253-1009-4800-B94C-C1387F13AA3D}" destId="{E99DDA5D-958D-4111-B8A2-8F3532DB9463}" srcOrd="0" destOrd="0" parTransId="{64F65F2B-4CC1-400B-AF4D-A408E0F47DDA}" sibTransId="{7212D315-211D-4766-A3C3-61C84B8D734E}"/>
    <dgm:cxn modelId="{B02270AD-8909-40FF-8E15-AFDFCFFD0D55}" srcId="{2F21E7DD-1CC4-4D7E-B463-9E213699D885}" destId="{02B0F532-2DA9-4E64-868C-F48D562D8949}" srcOrd="0" destOrd="0" parTransId="{480AFC11-E1AF-40EA-B4AD-B4DDFA35DF48}" sibTransId="{45288092-8CB5-4375-9CC9-17A0FAB8AF0F}"/>
    <dgm:cxn modelId="{989DB50E-E128-4A45-9FA9-51C1918049FD}" type="presOf" srcId="{D4C5A89E-8E19-4782-88F4-D4CC88B28118}" destId="{191E2346-EF7F-41DA-8F4E-75F58A8A9D79}" srcOrd="0" destOrd="0" presId="urn:microsoft.com/office/officeart/2005/8/layout/lProcess1"/>
    <dgm:cxn modelId="{413FAD9A-B238-436C-8A6F-81C89DB6838C}" type="presOf" srcId="{2F21E7DD-1CC4-4D7E-B463-9E213699D885}" destId="{E23A8C2B-93BD-469A-9ACB-7DF4140554EA}" srcOrd="0" destOrd="0" presId="urn:microsoft.com/office/officeart/2005/8/layout/lProcess1"/>
    <dgm:cxn modelId="{C7797ED5-63CF-4D83-8DB4-DC67F8DA0503}" srcId="{2B5E8253-1009-4800-B94C-C1387F13AA3D}" destId="{C074D119-9268-4EAB-B772-2A2436803D96}" srcOrd="1" destOrd="0" parTransId="{F240559B-3F1E-424F-A0BB-F601D242C8FF}" sibTransId="{49D0D567-6A7C-4DF8-B9D4-84D0A58FDF4A}"/>
    <dgm:cxn modelId="{A56F2B1F-1E55-4CDB-A9CD-88CDA82004EA}" type="presOf" srcId="{64F65F2B-4CC1-400B-AF4D-A408E0F47DDA}" destId="{40BE5A99-6AC6-4148-A426-A7CA1B76FF9A}" srcOrd="0" destOrd="0" presId="urn:microsoft.com/office/officeart/2005/8/layout/lProcess1"/>
    <dgm:cxn modelId="{47B71F85-A1A5-4587-A169-84F655F514FF}" srcId="{2F21E7DD-1CC4-4D7E-B463-9E213699D885}" destId="{62826798-7D2E-4566-8AFE-C593CDB07C0F}" srcOrd="1" destOrd="0" parTransId="{13561755-5D9F-4D8C-B70C-7F0F73969789}" sibTransId="{FC659F32-392E-4C5D-AFF4-C9A3F0FD36E4}"/>
    <dgm:cxn modelId="{00D647B0-CA82-47B9-935E-4D77718E76C4}" srcId="{D4C5A89E-8E19-4782-88F4-D4CC88B28118}" destId="{2B5E8253-1009-4800-B94C-C1387F13AA3D}" srcOrd="1" destOrd="0" parTransId="{471AB7B2-B1CE-44C4-8FA8-803454BD2056}" sibTransId="{48EFE29A-2784-4040-812F-CD339800B3C8}"/>
    <dgm:cxn modelId="{0C5266D9-1E86-4BE2-9DEF-96747FF93F6B}" type="presOf" srcId="{62826798-7D2E-4566-8AFE-C593CDB07C0F}" destId="{641CE422-D68D-4404-9EF7-A4C9D1175F6A}" srcOrd="0" destOrd="0" presId="urn:microsoft.com/office/officeart/2005/8/layout/lProcess1"/>
    <dgm:cxn modelId="{0D6E1EB9-91AB-4D53-9A4F-C0848F2F6E76}" type="presOf" srcId="{45288092-8CB5-4375-9CC9-17A0FAB8AF0F}" destId="{5C476FA1-31E0-4F24-8222-871AE7D9BE4F}" srcOrd="0" destOrd="0" presId="urn:microsoft.com/office/officeart/2005/8/layout/lProcess1"/>
    <dgm:cxn modelId="{1B485DE7-B8A5-4D9A-9443-0DEF287C3B81}" type="presOf" srcId="{C074D119-9268-4EAB-B772-2A2436803D96}" destId="{A8327D59-E6C4-435D-92AB-FD00AD61FD41}" srcOrd="0" destOrd="0" presId="urn:microsoft.com/office/officeart/2005/8/layout/lProcess1"/>
    <dgm:cxn modelId="{F4024863-710E-4DB1-906B-799529E42598}" type="presOf" srcId="{2B5E8253-1009-4800-B94C-C1387F13AA3D}" destId="{4822C025-5D02-444F-B0F4-1F8FB130AC2E}" srcOrd="0" destOrd="0" presId="urn:microsoft.com/office/officeart/2005/8/layout/lProcess1"/>
    <dgm:cxn modelId="{1EE5BE7B-1130-4BDE-85B8-F266EE5FC52C}" type="presOf" srcId="{7212D315-211D-4766-A3C3-61C84B8D734E}" destId="{F6EBFD0D-1E37-48F8-9E92-BF8E472AD2C1}" srcOrd="0" destOrd="0" presId="urn:microsoft.com/office/officeart/2005/8/layout/lProcess1"/>
    <dgm:cxn modelId="{7E580560-08AF-4C50-817E-6E6A50000931}" type="presOf" srcId="{E99DDA5D-958D-4111-B8A2-8F3532DB9463}" destId="{0287F3AE-9FE3-4EB8-AD48-09051C6771B0}" srcOrd="0" destOrd="0" presId="urn:microsoft.com/office/officeart/2005/8/layout/lProcess1"/>
    <dgm:cxn modelId="{906D6662-CF54-46E1-933D-40AFDE8EC083}" type="presOf" srcId="{480AFC11-E1AF-40EA-B4AD-B4DDFA35DF48}" destId="{3E39A4B6-1F9A-4C87-865B-3C5A2C69C672}" srcOrd="0" destOrd="0" presId="urn:microsoft.com/office/officeart/2005/8/layout/lProcess1"/>
    <dgm:cxn modelId="{1296B575-BB9A-455D-A9F1-7E0F6AF924D9}" type="presOf" srcId="{02B0F532-2DA9-4E64-868C-F48D562D8949}" destId="{EBEE39A2-BC1C-431D-B641-BCC0CB1AB46B}" srcOrd="0" destOrd="0" presId="urn:microsoft.com/office/officeart/2005/8/layout/lProcess1"/>
    <dgm:cxn modelId="{35ECFFF0-1AC1-4A3F-8569-B3B42219CE46}" type="presParOf" srcId="{191E2346-EF7F-41DA-8F4E-75F58A8A9D79}" destId="{4DDAA3A7-B0EF-4858-8199-CCFD3162CB6E}" srcOrd="0" destOrd="0" presId="urn:microsoft.com/office/officeart/2005/8/layout/lProcess1"/>
    <dgm:cxn modelId="{23C7C844-CFF1-4725-A27A-DECA765EB9EC}" type="presParOf" srcId="{4DDAA3A7-B0EF-4858-8199-CCFD3162CB6E}" destId="{E23A8C2B-93BD-469A-9ACB-7DF4140554EA}" srcOrd="0" destOrd="0" presId="urn:microsoft.com/office/officeart/2005/8/layout/lProcess1"/>
    <dgm:cxn modelId="{A26B0EF0-F003-40AC-9CBC-257FF8020FF5}" type="presParOf" srcId="{4DDAA3A7-B0EF-4858-8199-CCFD3162CB6E}" destId="{3E39A4B6-1F9A-4C87-865B-3C5A2C69C672}" srcOrd="1" destOrd="0" presId="urn:microsoft.com/office/officeart/2005/8/layout/lProcess1"/>
    <dgm:cxn modelId="{3321FAD6-BB9C-48B6-AFCC-4DDE4FC71631}" type="presParOf" srcId="{4DDAA3A7-B0EF-4858-8199-CCFD3162CB6E}" destId="{EBEE39A2-BC1C-431D-B641-BCC0CB1AB46B}" srcOrd="2" destOrd="0" presId="urn:microsoft.com/office/officeart/2005/8/layout/lProcess1"/>
    <dgm:cxn modelId="{231809E1-8AC1-4A19-8B43-3E51E201260C}" type="presParOf" srcId="{4DDAA3A7-B0EF-4858-8199-CCFD3162CB6E}" destId="{5C476FA1-31E0-4F24-8222-871AE7D9BE4F}" srcOrd="3" destOrd="0" presId="urn:microsoft.com/office/officeart/2005/8/layout/lProcess1"/>
    <dgm:cxn modelId="{D2571A37-59AC-430A-A3B7-BFE7F535B96C}" type="presParOf" srcId="{4DDAA3A7-B0EF-4858-8199-CCFD3162CB6E}" destId="{641CE422-D68D-4404-9EF7-A4C9D1175F6A}" srcOrd="4" destOrd="0" presId="urn:microsoft.com/office/officeart/2005/8/layout/lProcess1"/>
    <dgm:cxn modelId="{6F8C1B9A-4E12-48D4-A9FF-04A6E34EBA15}" type="presParOf" srcId="{191E2346-EF7F-41DA-8F4E-75F58A8A9D79}" destId="{91EDC7C9-2003-44B0-8299-2771F89E8AA5}" srcOrd="1" destOrd="0" presId="urn:microsoft.com/office/officeart/2005/8/layout/lProcess1"/>
    <dgm:cxn modelId="{B5CA17AB-2BB7-44AF-9471-EDF6FC1BB352}" type="presParOf" srcId="{191E2346-EF7F-41DA-8F4E-75F58A8A9D79}" destId="{06EF8A85-72D7-4199-85AA-5F8B467E911E}" srcOrd="2" destOrd="0" presId="urn:microsoft.com/office/officeart/2005/8/layout/lProcess1"/>
    <dgm:cxn modelId="{CE837CE6-783E-4635-8B50-53CC7DF19907}" type="presParOf" srcId="{06EF8A85-72D7-4199-85AA-5F8B467E911E}" destId="{4822C025-5D02-444F-B0F4-1F8FB130AC2E}" srcOrd="0" destOrd="0" presId="urn:microsoft.com/office/officeart/2005/8/layout/lProcess1"/>
    <dgm:cxn modelId="{7029A192-3C8B-435B-8F2E-79B205A46FCF}" type="presParOf" srcId="{06EF8A85-72D7-4199-85AA-5F8B467E911E}" destId="{40BE5A99-6AC6-4148-A426-A7CA1B76FF9A}" srcOrd="1" destOrd="0" presId="urn:microsoft.com/office/officeart/2005/8/layout/lProcess1"/>
    <dgm:cxn modelId="{78069710-199C-4EAF-88E4-E7E8D5D3389F}" type="presParOf" srcId="{06EF8A85-72D7-4199-85AA-5F8B467E911E}" destId="{0287F3AE-9FE3-4EB8-AD48-09051C6771B0}" srcOrd="2" destOrd="0" presId="urn:microsoft.com/office/officeart/2005/8/layout/lProcess1"/>
    <dgm:cxn modelId="{94589CF1-B566-4F79-B853-679D3CA7757E}" type="presParOf" srcId="{06EF8A85-72D7-4199-85AA-5F8B467E911E}" destId="{F6EBFD0D-1E37-48F8-9E92-BF8E472AD2C1}" srcOrd="3" destOrd="0" presId="urn:microsoft.com/office/officeart/2005/8/layout/lProcess1"/>
    <dgm:cxn modelId="{BC7FEF9A-9E98-486A-8887-99C709F08819}" type="presParOf" srcId="{06EF8A85-72D7-4199-85AA-5F8B467E911E}" destId="{A8327D59-E6C4-435D-92AB-FD00AD61FD41}" srcOrd="4"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EB625-8046-4847-AA07-C9C0AA91FF4D}">
      <dsp:nvSpPr>
        <dsp:cNvPr id="0" name=""/>
        <dsp:cNvSpPr/>
      </dsp:nvSpPr>
      <dsp:spPr>
        <a:xfrm>
          <a:off x="4914" y="1386070"/>
          <a:ext cx="3088144" cy="1571258"/>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rtl="0">
            <a:lnSpc>
              <a:spcPct val="90000"/>
            </a:lnSpc>
            <a:spcBef>
              <a:spcPct val="0"/>
            </a:spcBef>
            <a:spcAft>
              <a:spcPct val="15000"/>
            </a:spcAft>
            <a:buChar char="••"/>
          </a:pPr>
          <a:r>
            <a:rPr lang="en-US" sz="1500" kern="1200" dirty="0" smtClean="0">
              <a:solidFill>
                <a:srgbClr val="000000"/>
              </a:solidFill>
              <a:latin typeface="Century Gothic"/>
              <a:cs typeface="Century Gothic"/>
              <a:hlinkClick xmlns:r="http://schemas.openxmlformats.org/officeDocument/2006/relationships" r:id="rId1"/>
            </a:rPr>
            <a:t>California adopts the first State Seal of Biliteracy</a:t>
          </a:r>
          <a:r>
            <a:rPr lang="en-US" sz="1500" kern="1200" dirty="0" smtClean="0">
              <a:solidFill>
                <a:srgbClr val="000000"/>
              </a:solidFill>
              <a:latin typeface="Century Gothic"/>
              <a:cs typeface="Century Gothic"/>
            </a:rPr>
            <a:t>. New York passed similar legislation in 2012. Other states have since adopted it.</a:t>
          </a:r>
          <a:endParaRPr lang="en-US" sz="1500" kern="1200" dirty="0">
            <a:solidFill>
              <a:srgbClr val="000000"/>
            </a:solidFill>
            <a:latin typeface="Century Gothic"/>
            <a:cs typeface="Century Gothic"/>
          </a:endParaRPr>
        </a:p>
      </dsp:txBody>
      <dsp:txXfrm>
        <a:off x="41073" y="1422229"/>
        <a:ext cx="3015826" cy="1162242"/>
      </dsp:txXfrm>
    </dsp:sp>
    <dsp:sp modelId="{0E351FD8-3A7A-4440-8988-F63D1CB27A4B}">
      <dsp:nvSpPr>
        <dsp:cNvPr id="0" name=""/>
        <dsp:cNvSpPr/>
      </dsp:nvSpPr>
      <dsp:spPr>
        <a:xfrm>
          <a:off x="1675997" y="1318487"/>
          <a:ext cx="2833231" cy="2833231"/>
        </a:xfrm>
        <a:prstGeom prst="leftCircularArrow">
          <a:avLst>
            <a:gd name="adj1" fmla="val 2252"/>
            <a:gd name="adj2" fmla="val 271328"/>
            <a:gd name="adj3" fmla="val 2352003"/>
            <a:gd name="adj4" fmla="val 9329653"/>
            <a:gd name="adj5" fmla="val 2627"/>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491D3CE-D544-7C4F-8B2E-726985AE61A0}">
      <dsp:nvSpPr>
        <dsp:cNvPr id="0" name=""/>
        <dsp:cNvSpPr/>
      </dsp:nvSpPr>
      <dsp:spPr>
        <a:xfrm>
          <a:off x="1019808" y="2620631"/>
          <a:ext cx="1693368" cy="673396"/>
        </a:xfrm>
        <a:prstGeom prst="roundRect">
          <a:avLst>
            <a:gd name="adj" fmla="val 10000"/>
          </a:avLst>
        </a:prstGeom>
        <a:gradFill flip="none" rotWithShape="1">
          <a:gsLst>
            <a:gs pos="0">
              <a:srgbClr val="78BE20"/>
            </a:gs>
            <a:gs pos="100000">
              <a:srgbClr val="518016"/>
            </a:gs>
            <a:gs pos="50000">
              <a:srgbClr val="78BE20"/>
            </a:gs>
          </a:gsLst>
          <a:lin ang="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rtl="0">
            <a:lnSpc>
              <a:spcPct val="90000"/>
            </a:lnSpc>
            <a:spcBef>
              <a:spcPct val="0"/>
            </a:spcBef>
            <a:spcAft>
              <a:spcPct val="35000"/>
            </a:spcAft>
          </a:pPr>
          <a:r>
            <a:rPr lang="en-US" sz="3800" kern="1200" dirty="0" smtClean="0"/>
            <a:t>2011</a:t>
          </a:r>
          <a:endParaRPr lang="en-US" sz="3800" kern="1200" dirty="0"/>
        </a:p>
      </dsp:txBody>
      <dsp:txXfrm>
        <a:off x="1039531" y="2640354"/>
        <a:ext cx="1653922" cy="633950"/>
      </dsp:txXfrm>
    </dsp:sp>
    <dsp:sp modelId="{B407364B-1535-8D48-A933-6F70CEADEC88}">
      <dsp:nvSpPr>
        <dsp:cNvPr id="0" name=""/>
        <dsp:cNvSpPr/>
      </dsp:nvSpPr>
      <dsp:spPr>
        <a:xfrm>
          <a:off x="3409839" y="1301164"/>
          <a:ext cx="2407340" cy="2148335"/>
        </a:xfrm>
        <a:prstGeom prst="roundRect">
          <a:avLst>
            <a:gd name="adj" fmla="val 10000"/>
          </a:avLst>
        </a:prstGeom>
        <a:solidFill>
          <a:schemeClr val="lt1">
            <a:alpha val="90000"/>
            <a:hueOff val="0"/>
            <a:satOff val="0"/>
            <a:lumOff val="0"/>
            <a:alphaOff val="0"/>
          </a:schemeClr>
        </a:solidFill>
        <a:ln w="6350" cap="flat" cmpd="sng" algn="ctr">
          <a:solidFill>
            <a:srgbClr val="008EAA"/>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smtClean="0">
              <a:solidFill>
                <a:srgbClr val="000000"/>
              </a:solidFill>
              <a:latin typeface="Century Gothic"/>
              <a:cs typeface="Century Gothic"/>
            </a:rPr>
            <a:t>The Seal of Biliteracy was unanimously approved by the Illinois General Assembly.</a:t>
          </a:r>
          <a:endParaRPr lang="en-US" sz="1100" kern="1200" dirty="0">
            <a:solidFill>
              <a:srgbClr val="000000"/>
            </a:solidFill>
            <a:latin typeface="Century Gothic"/>
            <a:cs typeface="Century Gothic"/>
          </a:endParaRPr>
        </a:p>
      </dsp:txBody>
      <dsp:txXfrm>
        <a:off x="3459278" y="1810961"/>
        <a:ext cx="2308462" cy="1589099"/>
      </dsp:txXfrm>
    </dsp:sp>
    <dsp:sp modelId="{1059CA19-9FCE-D142-B5C6-E52B061A1D3F}">
      <dsp:nvSpPr>
        <dsp:cNvPr id="0" name=""/>
        <dsp:cNvSpPr/>
      </dsp:nvSpPr>
      <dsp:spPr>
        <a:xfrm>
          <a:off x="4702722" y="414180"/>
          <a:ext cx="2370816" cy="2370816"/>
        </a:xfrm>
        <a:prstGeom prst="circularArrow">
          <a:avLst>
            <a:gd name="adj1" fmla="val 2691"/>
            <a:gd name="adj2" fmla="val 327565"/>
            <a:gd name="adj3" fmla="val 19500574"/>
            <a:gd name="adj4" fmla="val 12579160"/>
            <a:gd name="adj5" fmla="val 3139"/>
          </a:avLst>
        </a:prstGeom>
        <a:gradFill flip="none" rotWithShape="1">
          <a:gsLst>
            <a:gs pos="0">
              <a:srgbClr val="008EAA"/>
            </a:gs>
            <a:gs pos="100000">
              <a:srgbClr val="004553"/>
            </a:gs>
            <a:gs pos="50000">
              <a:srgbClr val="008EAA"/>
            </a:gs>
          </a:gsLst>
          <a:lin ang="0" scaled="1"/>
          <a:tileRect/>
        </a:gradFill>
        <a:ln>
          <a:noFill/>
        </a:ln>
        <a:effectLst/>
      </dsp:spPr>
      <dsp:style>
        <a:lnRef idx="0">
          <a:scrgbClr r="0" g="0" b="0"/>
        </a:lnRef>
        <a:fillRef idx="3">
          <a:scrgbClr r="0" g="0" b="0"/>
        </a:fillRef>
        <a:effectRef idx="2">
          <a:scrgbClr r="0" g="0" b="0"/>
        </a:effectRef>
        <a:fontRef idx="minor">
          <a:schemeClr val="lt1"/>
        </a:fontRef>
      </dsp:style>
    </dsp:sp>
    <dsp:sp modelId="{B74B2F2B-7A24-4540-849B-CD1501BFF7EB}">
      <dsp:nvSpPr>
        <dsp:cNvPr id="0" name=""/>
        <dsp:cNvSpPr/>
      </dsp:nvSpPr>
      <dsp:spPr>
        <a:xfrm>
          <a:off x="4071339" y="1047311"/>
          <a:ext cx="1693368" cy="673396"/>
        </a:xfrm>
        <a:prstGeom prst="roundRect">
          <a:avLst>
            <a:gd name="adj" fmla="val 10000"/>
          </a:avLst>
        </a:prstGeom>
        <a:gradFill flip="none" rotWithShape="1">
          <a:gsLst>
            <a:gs pos="0">
              <a:srgbClr val="008EAA"/>
            </a:gs>
            <a:gs pos="100000">
              <a:srgbClr val="004553"/>
            </a:gs>
            <a:gs pos="50000">
              <a:srgbClr val="008EAA"/>
            </a:gs>
          </a:gsLst>
          <a:lin ang="0" scaled="1"/>
          <a:tileRect/>
        </a:gradFill>
        <a:ln>
          <a:solidFill>
            <a:srgbClr val="008EAA"/>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rtl="0">
            <a:lnSpc>
              <a:spcPct val="90000"/>
            </a:lnSpc>
            <a:spcBef>
              <a:spcPct val="0"/>
            </a:spcBef>
            <a:spcAft>
              <a:spcPct val="35000"/>
            </a:spcAft>
          </a:pPr>
          <a:r>
            <a:rPr lang="en-US" sz="3800" kern="1200" dirty="0" smtClean="0"/>
            <a:t>2013</a:t>
          </a:r>
          <a:endParaRPr lang="en-US" sz="3800" kern="1200" dirty="0"/>
        </a:p>
      </dsp:txBody>
      <dsp:txXfrm>
        <a:off x="4091062" y="1067034"/>
        <a:ext cx="1653922" cy="633950"/>
      </dsp:txXfrm>
    </dsp:sp>
    <dsp:sp modelId="{1B006902-CAC8-E342-97E4-73D99E2CD699}">
      <dsp:nvSpPr>
        <dsp:cNvPr id="0" name=""/>
        <dsp:cNvSpPr/>
      </dsp:nvSpPr>
      <dsp:spPr>
        <a:xfrm>
          <a:off x="6107975" y="1386070"/>
          <a:ext cx="1905039" cy="1571258"/>
        </a:xfrm>
        <a:prstGeom prst="roundRect">
          <a:avLst>
            <a:gd name="adj" fmla="val 10000"/>
          </a:avLst>
        </a:prstGeom>
        <a:solidFill>
          <a:schemeClr val="lt1">
            <a:alpha val="90000"/>
            <a:hueOff val="0"/>
            <a:satOff val="0"/>
            <a:lumOff val="0"/>
            <a:alphaOff val="0"/>
          </a:schemeClr>
        </a:solidFill>
        <a:ln w="6350" cap="flat" cmpd="sng" algn="ctr">
          <a:solidFill>
            <a:srgbClr val="93328E"/>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57150" lvl="1" indent="-57150" algn="l" defTabSz="488950" rtl="0">
            <a:lnSpc>
              <a:spcPct val="90000"/>
            </a:lnSpc>
            <a:spcBef>
              <a:spcPct val="0"/>
            </a:spcBef>
            <a:spcAft>
              <a:spcPct val="15000"/>
            </a:spcAft>
            <a:buChar char="••"/>
          </a:pPr>
          <a:r>
            <a:rPr lang="en-US" sz="1100" kern="1200" dirty="0" smtClean="0">
              <a:solidFill>
                <a:srgbClr val="000000"/>
              </a:solidFill>
              <a:latin typeface="Century Gothic"/>
              <a:cs typeface="Century Gothic"/>
            </a:rPr>
            <a:t>State Board released guidelines. Adoption by school districts around the state is voluntary.</a:t>
          </a:r>
          <a:endParaRPr lang="en-US" sz="1100" kern="1200" dirty="0">
            <a:solidFill>
              <a:srgbClr val="000000"/>
            </a:solidFill>
            <a:latin typeface="Century Gothic"/>
            <a:cs typeface="Century Gothic"/>
          </a:endParaRPr>
        </a:p>
      </dsp:txBody>
      <dsp:txXfrm>
        <a:off x="6144134" y="1422229"/>
        <a:ext cx="1832721" cy="1162242"/>
      </dsp:txXfrm>
    </dsp:sp>
    <dsp:sp modelId="{5A8BEE6D-A356-F149-8FF4-F674BF38EAD1}">
      <dsp:nvSpPr>
        <dsp:cNvPr id="0" name=""/>
        <dsp:cNvSpPr/>
      </dsp:nvSpPr>
      <dsp:spPr>
        <a:xfrm>
          <a:off x="6531317" y="2620631"/>
          <a:ext cx="1693368" cy="673396"/>
        </a:xfrm>
        <a:prstGeom prst="roundRect">
          <a:avLst>
            <a:gd name="adj" fmla="val 10000"/>
          </a:avLst>
        </a:prstGeom>
        <a:gradFill flip="none" rotWithShape="1">
          <a:gsLst>
            <a:gs pos="0">
              <a:srgbClr val="93328E"/>
            </a:gs>
            <a:gs pos="100000">
              <a:srgbClr val="451744"/>
            </a:gs>
            <a:gs pos="50000">
              <a:srgbClr val="93328E"/>
            </a:gs>
          </a:gsLst>
          <a:lin ang="0" scaled="1"/>
          <a:tileRect/>
        </a:gradFill>
        <a:ln>
          <a:solidFill>
            <a:srgbClr val="93328E"/>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48260" rIns="72390" bIns="48260" numCol="1" spcCol="1270" anchor="ctr" anchorCtr="0">
          <a:noAutofit/>
        </a:bodyPr>
        <a:lstStyle/>
        <a:p>
          <a:pPr lvl="0" algn="ctr" defTabSz="1689100" rtl="0">
            <a:lnSpc>
              <a:spcPct val="90000"/>
            </a:lnSpc>
            <a:spcBef>
              <a:spcPct val="0"/>
            </a:spcBef>
            <a:spcAft>
              <a:spcPct val="35000"/>
            </a:spcAft>
          </a:pPr>
          <a:r>
            <a:rPr lang="en-US" sz="3800" kern="1200" dirty="0" smtClean="0"/>
            <a:t>2014</a:t>
          </a:r>
          <a:endParaRPr lang="en-US" sz="3800" kern="1200" dirty="0"/>
        </a:p>
      </dsp:txBody>
      <dsp:txXfrm>
        <a:off x="6551040" y="2640354"/>
        <a:ext cx="1653922" cy="633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6226B7-DDEC-CC40-996A-45673BA5219E}">
      <dsp:nvSpPr>
        <dsp:cNvPr id="0" name=""/>
        <dsp:cNvSpPr/>
      </dsp:nvSpPr>
      <dsp:spPr>
        <a:xfrm>
          <a:off x="0" y="1754"/>
          <a:ext cx="11809927" cy="887445"/>
        </a:xfrm>
        <a:prstGeom prst="round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kern="1200" dirty="0" smtClean="0">
              <a:latin typeface="Century Gothic"/>
              <a:cs typeface="Century Gothic"/>
            </a:rPr>
            <a:t>What is Biliteracy?</a:t>
          </a:r>
          <a:endParaRPr lang="en-US" sz="3700" kern="1200" dirty="0">
            <a:latin typeface="Century Gothic"/>
            <a:cs typeface="Century Gothic"/>
          </a:endParaRPr>
        </a:p>
      </dsp:txBody>
      <dsp:txXfrm>
        <a:off x="43321" y="45075"/>
        <a:ext cx="11723285" cy="800803"/>
      </dsp:txXfrm>
    </dsp:sp>
    <dsp:sp modelId="{077DAB37-194F-594E-82A1-522C005F2C7B}">
      <dsp:nvSpPr>
        <dsp:cNvPr id="0" name=""/>
        <dsp:cNvSpPr/>
      </dsp:nvSpPr>
      <dsp:spPr>
        <a:xfrm>
          <a:off x="0" y="889199"/>
          <a:ext cx="11809927" cy="91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965" tIns="46990" rIns="263144" bIns="46990" numCol="1" spcCol="1270" anchor="t" anchorCtr="0">
          <a:noAutofit/>
        </a:bodyPr>
        <a:lstStyle/>
        <a:p>
          <a:pPr marL="285750" lvl="1" indent="-285750" algn="just" defTabSz="1289050" rtl="0">
            <a:lnSpc>
              <a:spcPct val="90000"/>
            </a:lnSpc>
            <a:spcBef>
              <a:spcPct val="0"/>
            </a:spcBef>
            <a:spcAft>
              <a:spcPct val="20000"/>
            </a:spcAft>
            <a:buChar char="••"/>
          </a:pPr>
          <a:r>
            <a:rPr lang="en-US" sz="2900" kern="1200" dirty="0" smtClean="0">
              <a:latin typeface="Century Gothic"/>
              <a:cs typeface="Century Gothic"/>
            </a:rPr>
            <a:t>The ability to speak, read, and, write in two or more languages at a proficient level.</a:t>
          </a:r>
          <a:endParaRPr lang="en-US" sz="2900" kern="1200" dirty="0">
            <a:latin typeface="Century Gothic"/>
            <a:cs typeface="Century Gothic"/>
          </a:endParaRPr>
        </a:p>
      </dsp:txBody>
      <dsp:txXfrm>
        <a:off x="0" y="889199"/>
        <a:ext cx="11809927" cy="919080"/>
      </dsp:txXfrm>
    </dsp:sp>
    <dsp:sp modelId="{05AC86FA-1572-CC4A-A31D-4666E1394322}">
      <dsp:nvSpPr>
        <dsp:cNvPr id="0" name=""/>
        <dsp:cNvSpPr/>
      </dsp:nvSpPr>
      <dsp:spPr>
        <a:xfrm>
          <a:off x="0" y="1808279"/>
          <a:ext cx="11809927" cy="887445"/>
        </a:xfrm>
        <a:prstGeom prst="roundRect">
          <a:avLst/>
        </a:prstGeom>
        <a:gradFill flip="none" rotWithShape="1">
          <a:gsLst>
            <a:gs pos="0">
              <a:srgbClr val="008EAA"/>
            </a:gs>
            <a:gs pos="100000">
              <a:srgbClr val="004553"/>
            </a:gs>
            <a:gs pos="50000">
              <a:srgbClr val="008EAA"/>
            </a:gs>
          </a:gsLst>
          <a:lin ang="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n-US" sz="3700" i="0" u="none" kern="1200" dirty="0" smtClean="0">
              <a:latin typeface="Century Gothic" panose="020B0502020202020204" pitchFamily="34" charset="0"/>
            </a:rPr>
            <a:t>Who qualifies for the State Seal of </a:t>
          </a:r>
          <a:r>
            <a:rPr lang="en-US" sz="3700" i="0" u="none" kern="1200" dirty="0" err="1" smtClean="0">
              <a:latin typeface="Century Gothic" panose="020B0502020202020204" pitchFamily="34" charset="0"/>
            </a:rPr>
            <a:t>Biliteracy</a:t>
          </a:r>
          <a:r>
            <a:rPr lang="en-US" sz="3700" i="0" u="none" kern="1200" dirty="0" smtClean="0">
              <a:latin typeface="Century Gothic" panose="020B0502020202020204" pitchFamily="34" charset="0"/>
            </a:rPr>
            <a:t>?</a:t>
          </a:r>
          <a:endParaRPr lang="en-US" sz="3700" i="0" u="none" kern="1200" dirty="0">
            <a:latin typeface="Century Gothic" panose="020B0502020202020204" pitchFamily="34" charset="0"/>
            <a:cs typeface="Century Gothic"/>
          </a:endParaRPr>
        </a:p>
      </dsp:txBody>
      <dsp:txXfrm>
        <a:off x="43321" y="1851600"/>
        <a:ext cx="11723285" cy="800803"/>
      </dsp:txXfrm>
    </dsp:sp>
    <dsp:sp modelId="{D01E36DF-7ACA-2743-9CEB-FF7C495E845C}">
      <dsp:nvSpPr>
        <dsp:cNvPr id="0" name=""/>
        <dsp:cNvSpPr/>
      </dsp:nvSpPr>
      <dsp:spPr>
        <a:xfrm>
          <a:off x="0" y="2697478"/>
          <a:ext cx="11809927" cy="2604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74965" tIns="46990" rIns="263144" bIns="46990" numCol="1" spcCol="1270" anchor="t" anchorCtr="0">
          <a:noAutofit/>
        </a:bodyPr>
        <a:lstStyle/>
        <a:p>
          <a:pPr marL="285750" lvl="1" indent="-285750" algn="just" defTabSz="1289050" rtl="0">
            <a:lnSpc>
              <a:spcPct val="90000"/>
            </a:lnSpc>
            <a:spcBef>
              <a:spcPct val="0"/>
            </a:spcBef>
            <a:spcAft>
              <a:spcPct val="20000"/>
            </a:spcAft>
            <a:buChar char="••"/>
          </a:pPr>
          <a:r>
            <a:rPr lang="en-US" sz="2900" kern="1200" dirty="0" smtClean="0"/>
            <a:t>The State Seal of </a:t>
          </a:r>
          <a:r>
            <a:rPr lang="en-US" sz="2900" kern="1200" dirty="0" err="1" smtClean="0"/>
            <a:t>Biliteracy</a:t>
          </a:r>
          <a:r>
            <a:rPr lang="en-US" sz="2900" kern="1200" dirty="0" smtClean="0"/>
            <a:t> is intended for </a:t>
          </a:r>
          <a:r>
            <a:rPr lang="en-US" sz="2900" b="1" u="sng" kern="1200" dirty="0" smtClean="0"/>
            <a:t>all</a:t>
          </a:r>
          <a:r>
            <a:rPr lang="en-US" sz="2900" b="1" kern="1200" dirty="0" smtClean="0"/>
            <a:t> </a:t>
          </a:r>
          <a:r>
            <a:rPr lang="en-US" sz="2900" kern="1200" dirty="0" smtClean="0"/>
            <a:t>high school students who have mastered standard academic English and any other language by their senior year, </a:t>
          </a:r>
          <a:r>
            <a:rPr lang="en-US" sz="2900" u="sng" kern="1200" dirty="0" smtClean="0"/>
            <a:t>with pathways along the way at the 5</a:t>
          </a:r>
          <a:r>
            <a:rPr lang="en-US" sz="2900" u="sng" kern="1200" baseline="30000" dirty="0" smtClean="0"/>
            <a:t>th</a:t>
          </a:r>
          <a:r>
            <a:rPr lang="en-US" sz="2900" u="sng" kern="1200" dirty="0" smtClean="0"/>
            <a:t> and 8</a:t>
          </a:r>
          <a:r>
            <a:rPr lang="en-US" sz="2900" u="sng" kern="1200" baseline="30000" dirty="0" smtClean="0"/>
            <a:t>th</a:t>
          </a:r>
          <a:r>
            <a:rPr lang="en-US" sz="2900" u="sng" kern="1200" dirty="0" smtClean="0"/>
            <a:t> grade levels at the Chicago Public Schools</a:t>
          </a:r>
          <a:r>
            <a:rPr lang="en-US" sz="2900" kern="1200" dirty="0" smtClean="0"/>
            <a:t>. Students who are native English speakers, English Language Learners (ELs) and/or bilingual speakers will be eligible to apply for and receive the State Seal of </a:t>
          </a:r>
          <a:r>
            <a:rPr lang="en-US" sz="2900" kern="1200" dirty="0" err="1" smtClean="0"/>
            <a:t>Biliteracy</a:t>
          </a:r>
          <a:r>
            <a:rPr lang="en-US" sz="2900" kern="1200" dirty="0" smtClean="0"/>
            <a:t>. </a:t>
          </a:r>
          <a:endParaRPr lang="en-US" sz="2900" kern="1200" dirty="0">
            <a:latin typeface="Century Gothic"/>
            <a:cs typeface="Century Gothic"/>
          </a:endParaRPr>
        </a:p>
      </dsp:txBody>
      <dsp:txXfrm>
        <a:off x="0" y="2697478"/>
        <a:ext cx="11809927" cy="2604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3A8C2B-93BD-469A-9ACB-7DF4140554EA}">
      <dsp:nvSpPr>
        <dsp:cNvPr id="0" name=""/>
        <dsp:cNvSpPr/>
      </dsp:nvSpPr>
      <dsp:spPr>
        <a:xfrm>
          <a:off x="4425" y="397211"/>
          <a:ext cx="4518765" cy="1129691"/>
        </a:xfrm>
        <a:prstGeom prst="roundRect">
          <a:avLst>
            <a:gd name="adj" fmla="val 10000"/>
          </a:avLst>
        </a:prstGeom>
        <a:solidFill>
          <a:srgbClr val="93328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t>English</a:t>
          </a:r>
        </a:p>
      </dsp:txBody>
      <dsp:txXfrm>
        <a:off x="37513" y="430299"/>
        <a:ext cx="4452589" cy="1063515"/>
      </dsp:txXfrm>
    </dsp:sp>
    <dsp:sp modelId="{3E39A4B6-1F9A-4C87-865B-3C5A2C69C672}">
      <dsp:nvSpPr>
        <dsp:cNvPr id="0" name=""/>
        <dsp:cNvSpPr/>
      </dsp:nvSpPr>
      <dsp:spPr>
        <a:xfrm rot="5400000">
          <a:off x="2164960" y="1625750"/>
          <a:ext cx="197695" cy="197695"/>
        </a:xfrm>
        <a:prstGeom prst="rightArrow">
          <a:avLst>
            <a:gd name="adj1" fmla="val 66700"/>
            <a:gd name="adj2" fmla="val 50000"/>
          </a:avLst>
        </a:prstGeom>
        <a:solidFill>
          <a:srgbClr val="93328E">
            <a:alpha val="29000"/>
          </a:srgbClr>
        </a:solidFill>
        <a:ln>
          <a:noFill/>
        </a:ln>
        <a:effectLst/>
      </dsp:spPr>
      <dsp:style>
        <a:lnRef idx="0">
          <a:scrgbClr r="0" g="0" b="0"/>
        </a:lnRef>
        <a:fillRef idx="1">
          <a:scrgbClr r="0" g="0" b="0"/>
        </a:fillRef>
        <a:effectRef idx="0">
          <a:scrgbClr r="0" g="0" b="0"/>
        </a:effectRef>
        <a:fontRef idx="minor">
          <a:schemeClr val="lt1"/>
        </a:fontRef>
      </dsp:style>
    </dsp:sp>
    <dsp:sp modelId="{EBEE39A2-BC1C-431D-B641-BCC0CB1AB46B}">
      <dsp:nvSpPr>
        <dsp:cNvPr id="0" name=""/>
        <dsp:cNvSpPr/>
      </dsp:nvSpPr>
      <dsp:spPr>
        <a:xfrm>
          <a:off x="4425" y="1922294"/>
          <a:ext cx="4518765" cy="1129691"/>
        </a:xfrm>
        <a:prstGeom prst="roundRect">
          <a:avLst>
            <a:gd name="adj" fmla="val 10000"/>
          </a:avLst>
        </a:prstGeom>
        <a:solidFill>
          <a:srgbClr val="93328E">
            <a:alpha val="4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0" kern="1200" dirty="0" smtClean="0"/>
            <a:t>Have </a:t>
          </a:r>
        </a:p>
        <a:p>
          <a:pPr lvl="0" algn="ctr" defTabSz="666750">
            <a:lnSpc>
              <a:spcPct val="90000"/>
            </a:lnSpc>
            <a:spcBef>
              <a:spcPct val="0"/>
            </a:spcBef>
            <a:spcAft>
              <a:spcPct val="35000"/>
            </a:spcAft>
          </a:pPr>
          <a:r>
            <a:rPr lang="en-US" sz="1500" b="0" kern="1200" dirty="0" smtClean="0"/>
            <a:t>ACT English</a:t>
          </a:r>
          <a:r>
            <a:rPr lang="en-US" sz="1500" kern="1200" dirty="0" smtClean="0"/>
            <a:t> Subject Score of 18+ or SAT 480 in English/Writing;                                                                          </a:t>
          </a:r>
          <a:r>
            <a:rPr lang="en-US" sz="1500" b="1" i="1" kern="1200" dirty="0" smtClean="0"/>
            <a:t>or</a:t>
          </a:r>
          <a:endParaRPr lang="en-US" sz="1500" b="1" kern="1200" dirty="0"/>
        </a:p>
      </dsp:txBody>
      <dsp:txXfrm>
        <a:off x="37513" y="1955382"/>
        <a:ext cx="4452589" cy="1063515"/>
      </dsp:txXfrm>
    </dsp:sp>
    <dsp:sp modelId="{5C476FA1-31E0-4F24-8222-871AE7D9BE4F}">
      <dsp:nvSpPr>
        <dsp:cNvPr id="0" name=""/>
        <dsp:cNvSpPr/>
      </dsp:nvSpPr>
      <dsp:spPr>
        <a:xfrm rot="5407988">
          <a:off x="2014793" y="3298884"/>
          <a:ext cx="493799" cy="197695"/>
        </a:xfrm>
        <a:prstGeom prst="rightArrow">
          <a:avLst>
            <a:gd name="adj1" fmla="val 66700"/>
            <a:gd name="adj2" fmla="val 50000"/>
          </a:avLst>
        </a:prstGeom>
        <a:solidFill>
          <a:srgbClr val="93328E">
            <a:alpha val="40000"/>
          </a:srgbClr>
        </a:solidFill>
        <a:ln>
          <a:noFill/>
        </a:ln>
        <a:effectLst/>
      </dsp:spPr>
      <dsp:style>
        <a:lnRef idx="0">
          <a:scrgbClr r="0" g="0" b="0"/>
        </a:lnRef>
        <a:fillRef idx="1">
          <a:scrgbClr r="0" g="0" b="0"/>
        </a:fillRef>
        <a:effectRef idx="0">
          <a:scrgbClr r="0" g="0" b="0"/>
        </a:effectRef>
        <a:fontRef idx="minor">
          <a:schemeClr val="lt1"/>
        </a:fontRef>
      </dsp:style>
    </dsp:sp>
    <dsp:sp modelId="{641CE422-D68D-4404-9EF7-A4C9D1175F6A}">
      <dsp:nvSpPr>
        <dsp:cNvPr id="0" name=""/>
        <dsp:cNvSpPr/>
      </dsp:nvSpPr>
      <dsp:spPr>
        <a:xfrm>
          <a:off x="0" y="3743479"/>
          <a:ext cx="4518765" cy="1296761"/>
        </a:xfrm>
        <a:prstGeom prst="roundRect">
          <a:avLst>
            <a:gd name="adj" fmla="val 10000"/>
          </a:avLst>
        </a:prstGeom>
        <a:solidFill>
          <a:srgbClr val="93328E">
            <a:alpha val="4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Meeting State proficiency through the ACCESS  (for active or former High School ELs)</a:t>
          </a:r>
          <a:endParaRPr lang="en-US" sz="1500" kern="1200" dirty="0"/>
        </a:p>
      </dsp:txBody>
      <dsp:txXfrm>
        <a:off x="37981" y="3781460"/>
        <a:ext cx="4442803" cy="1220799"/>
      </dsp:txXfrm>
    </dsp:sp>
    <dsp:sp modelId="{4822C025-5D02-444F-B0F4-1F8FB130AC2E}">
      <dsp:nvSpPr>
        <dsp:cNvPr id="0" name=""/>
        <dsp:cNvSpPr/>
      </dsp:nvSpPr>
      <dsp:spPr>
        <a:xfrm>
          <a:off x="5155818" y="397211"/>
          <a:ext cx="4518765" cy="1129691"/>
        </a:xfrm>
        <a:prstGeom prst="roundRect">
          <a:avLst>
            <a:gd name="adj" fmla="val 10000"/>
          </a:avLst>
        </a:prstGeom>
        <a:solidFill>
          <a:srgbClr val="008EA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866900">
            <a:lnSpc>
              <a:spcPct val="90000"/>
            </a:lnSpc>
            <a:spcBef>
              <a:spcPct val="0"/>
            </a:spcBef>
            <a:spcAft>
              <a:spcPct val="35000"/>
            </a:spcAft>
          </a:pPr>
          <a:r>
            <a:rPr lang="en-US" sz="4200" kern="1200" dirty="0" smtClean="0"/>
            <a:t>World Language</a:t>
          </a:r>
        </a:p>
      </dsp:txBody>
      <dsp:txXfrm>
        <a:off x="5188906" y="430299"/>
        <a:ext cx="4452589" cy="1063515"/>
      </dsp:txXfrm>
    </dsp:sp>
    <dsp:sp modelId="{40BE5A99-6AC6-4148-A426-A7CA1B76FF9A}">
      <dsp:nvSpPr>
        <dsp:cNvPr id="0" name=""/>
        <dsp:cNvSpPr/>
      </dsp:nvSpPr>
      <dsp:spPr>
        <a:xfrm rot="5400000">
          <a:off x="7316353" y="1625750"/>
          <a:ext cx="197695" cy="197695"/>
        </a:xfrm>
        <a:prstGeom prst="rightArrow">
          <a:avLst>
            <a:gd name="adj1" fmla="val 66700"/>
            <a:gd name="adj2" fmla="val 50000"/>
          </a:avLst>
        </a:prstGeom>
        <a:solidFill>
          <a:srgbClr val="008EAA">
            <a:alpha val="30000"/>
          </a:srgbClr>
        </a:solidFill>
        <a:ln>
          <a:noFill/>
        </a:ln>
        <a:effectLst/>
      </dsp:spPr>
      <dsp:style>
        <a:lnRef idx="0">
          <a:scrgbClr r="0" g="0" b="0"/>
        </a:lnRef>
        <a:fillRef idx="1">
          <a:scrgbClr r="0" g="0" b="0"/>
        </a:fillRef>
        <a:effectRef idx="0">
          <a:scrgbClr r="0" g="0" b="0"/>
        </a:effectRef>
        <a:fontRef idx="minor">
          <a:schemeClr val="lt1"/>
        </a:fontRef>
      </dsp:style>
    </dsp:sp>
    <dsp:sp modelId="{0287F3AE-9FE3-4EB8-AD48-09051C6771B0}">
      <dsp:nvSpPr>
        <dsp:cNvPr id="0" name=""/>
        <dsp:cNvSpPr/>
      </dsp:nvSpPr>
      <dsp:spPr>
        <a:xfrm>
          <a:off x="5155818" y="1922294"/>
          <a:ext cx="4518765" cy="1129691"/>
        </a:xfrm>
        <a:prstGeom prst="roundRect">
          <a:avLst>
            <a:gd name="adj" fmla="val 10000"/>
          </a:avLst>
        </a:prstGeom>
        <a:solidFill>
          <a:srgbClr val="008EAA">
            <a:alpha val="3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Have</a:t>
          </a:r>
          <a:endParaRPr lang="en-US" sz="1500" b="1" kern="1200" dirty="0" smtClean="0"/>
        </a:p>
        <a:p>
          <a:pPr lvl="0" algn="ctr" defTabSz="666750">
            <a:lnSpc>
              <a:spcPct val="90000"/>
            </a:lnSpc>
            <a:spcBef>
              <a:spcPct val="0"/>
            </a:spcBef>
            <a:spcAft>
              <a:spcPct val="35000"/>
            </a:spcAft>
          </a:pPr>
          <a:r>
            <a:rPr lang="en-US" sz="1500" kern="1200" dirty="0" smtClean="0"/>
            <a:t>AP World Language Score of 4 or above (Chinese, French, German, Italian, Japanese, Latin, and Spanish);  3 for </a:t>
          </a:r>
          <a:r>
            <a:rPr lang="en-US" sz="1500" i="1" kern="1200" dirty="0" smtClean="0"/>
            <a:t>commendation</a:t>
          </a:r>
          <a:r>
            <a:rPr lang="en-US" sz="1500" kern="1200" dirty="0" smtClean="0"/>
            <a:t> </a:t>
          </a:r>
          <a:r>
            <a:rPr lang="en-US" sz="1500" b="1" i="1" kern="1200" dirty="0" smtClean="0"/>
            <a:t>or</a:t>
          </a:r>
          <a:endParaRPr lang="en-US" sz="1500" b="1" i="1" kern="1200" dirty="0"/>
        </a:p>
      </dsp:txBody>
      <dsp:txXfrm>
        <a:off x="5188906" y="1955382"/>
        <a:ext cx="4452589" cy="1063515"/>
      </dsp:txXfrm>
    </dsp:sp>
    <dsp:sp modelId="{F6EBFD0D-1E37-48F8-9E92-BF8E472AD2C1}">
      <dsp:nvSpPr>
        <dsp:cNvPr id="0" name=""/>
        <dsp:cNvSpPr/>
      </dsp:nvSpPr>
      <dsp:spPr>
        <a:xfrm rot="5442713">
          <a:off x="7178589" y="3277523"/>
          <a:ext cx="451125" cy="197695"/>
        </a:xfrm>
        <a:prstGeom prst="rightArrow">
          <a:avLst>
            <a:gd name="adj1" fmla="val 66700"/>
            <a:gd name="adj2" fmla="val 50000"/>
          </a:avLst>
        </a:prstGeom>
        <a:solidFill>
          <a:srgbClr val="008EAA">
            <a:alpha val="30000"/>
          </a:srgbClr>
        </a:solidFill>
        <a:ln>
          <a:noFill/>
        </a:ln>
        <a:effectLst/>
      </dsp:spPr>
      <dsp:style>
        <a:lnRef idx="0">
          <a:scrgbClr r="0" g="0" b="0"/>
        </a:lnRef>
        <a:fillRef idx="1">
          <a:scrgbClr r="0" g="0" b="0"/>
        </a:fillRef>
        <a:effectRef idx="0">
          <a:scrgbClr r="0" g="0" b="0"/>
        </a:effectRef>
        <a:fontRef idx="minor">
          <a:schemeClr val="lt1"/>
        </a:fontRef>
      </dsp:style>
    </dsp:sp>
    <dsp:sp modelId="{A8327D59-E6C4-435D-92AB-FD00AD61FD41}">
      <dsp:nvSpPr>
        <dsp:cNvPr id="0" name=""/>
        <dsp:cNvSpPr/>
      </dsp:nvSpPr>
      <dsp:spPr>
        <a:xfrm>
          <a:off x="5132682" y="3700757"/>
          <a:ext cx="4518765" cy="1296761"/>
        </a:xfrm>
        <a:prstGeom prst="roundRect">
          <a:avLst>
            <a:gd name="adj" fmla="val 10000"/>
          </a:avLst>
        </a:prstGeom>
        <a:solidFill>
          <a:srgbClr val="008EAA">
            <a:alpha val="3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kern="1200" dirty="0" smtClean="0"/>
            <a:t>Intermediate High (or higher) score on a district-approved assessment tool; Intermediate Low for Commendation*</a:t>
          </a:r>
          <a:endParaRPr lang="en-US" sz="1500" kern="1200" dirty="0"/>
        </a:p>
      </dsp:txBody>
      <dsp:txXfrm>
        <a:off x="5170663" y="3738738"/>
        <a:ext cx="4442803" cy="12207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F4226-2340-4B82-BEB5-2BB17F86BA12}"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1AEA9-7181-45E0-ADE6-1C87F6C82508}" type="slidenum">
              <a:rPr lang="en-US" smtClean="0"/>
              <a:t>‹#›</a:t>
            </a:fld>
            <a:endParaRPr lang="en-US"/>
          </a:p>
        </p:txBody>
      </p:sp>
    </p:spTree>
    <p:extLst>
      <p:ext uri="{BB962C8B-B14F-4D97-AF65-F5344CB8AC3E}">
        <p14:creationId xmlns:p14="http://schemas.microsoft.com/office/powerpoint/2010/main" val="2791947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F4226-2340-4B82-BEB5-2BB17F86BA12}"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1AEA9-7181-45E0-ADE6-1C87F6C82508}" type="slidenum">
              <a:rPr lang="en-US" smtClean="0"/>
              <a:t>‹#›</a:t>
            </a:fld>
            <a:endParaRPr lang="en-US"/>
          </a:p>
        </p:txBody>
      </p:sp>
    </p:spTree>
    <p:extLst>
      <p:ext uri="{BB962C8B-B14F-4D97-AF65-F5344CB8AC3E}">
        <p14:creationId xmlns:p14="http://schemas.microsoft.com/office/powerpoint/2010/main" val="2552417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a:prstGeom prst="rect">
            <a:avLst/>
          </a:prstGeo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solidFill>
                <a:srgbClr val="0033A0"/>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23D84A77-DF9D-4485-B351-92C1637A650E}" type="slidenum">
              <a:rPr lang="en-US" smtClean="0"/>
              <a:pPr/>
              <a:t>‹#›</a:t>
            </a:fld>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366" y="5748898"/>
            <a:ext cx="2167684" cy="1109102"/>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850" y="5974443"/>
            <a:ext cx="1098801" cy="800959"/>
          </a:xfrm>
          <a:prstGeom prst="rect">
            <a:avLst/>
          </a:prstGeom>
        </p:spPr>
      </p:pic>
    </p:spTree>
    <p:extLst>
      <p:ext uri="{BB962C8B-B14F-4D97-AF65-F5344CB8AC3E}">
        <p14:creationId xmlns:p14="http://schemas.microsoft.com/office/powerpoint/2010/main" val="3644418402"/>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13385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9" name="Slide Number Placeholder 8"/>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186517824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a:prstGeom prst="rect">
            <a:avLst/>
          </a:prstGeo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4CC6CAEA-7DE5-4931-B1AA-DBDC84915B7B}" type="datetimeFigureOut">
              <a:rPr lang="en-US" smtClean="0">
                <a:solidFill>
                  <a:srgbClr val="FFFFFF"/>
                </a:solidFill>
              </a:rPr>
              <a:pPr/>
              <a:t>8/4/2017</a:t>
            </a:fld>
            <a:endParaRPr lang="en-US" dirty="0">
              <a:solidFill>
                <a:srgbClr val="FFFFFF"/>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solidFill>
                <a:srgbClr val="FFFFFF"/>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505705150"/>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6" name="Footer Placeholder 5"/>
          <p:cNvSpPr>
            <a:spLocks noGrp="1"/>
          </p:cNvSpPr>
          <p:nvPr>
            <p:ph type="ftr" sz="quarter" idx="11"/>
          </p:nvPr>
        </p:nvSpPr>
        <p:spPr/>
        <p:txBody>
          <a:bodyPr/>
          <a:lstStyle/>
          <a:p>
            <a:endParaRPr lang="en-US" dirty="0">
              <a:solidFill>
                <a:srgbClr val="0033A0"/>
              </a:solidFill>
            </a:endParaRPr>
          </a:p>
        </p:txBody>
      </p:sp>
      <p:sp>
        <p:nvSpPr>
          <p:cNvPr id="7" name="Slide Number Placeholder 6"/>
          <p:cNvSpPr>
            <a:spLocks noGrp="1"/>
          </p:cNvSpPr>
          <p:nvPr>
            <p:ph type="sldNum" sz="quarter" idx="12"/>
          </p:nvPr>
        </p:nvSpPr>
        <p:spPr/>
        <p:txBody>
          <a:bodyPr/>
          <a:lstStyle/>
          <a:p>
            <a:fld id="{23D84A77-DF9D-4485-B351-92C1637A650E}"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0659848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8" name="Footer Placeholder 7"/>
          <p:cNvSpPr>
            <a:spLocks noGrp="1"/>
          </p:cNvSpPr>
          <p:nvPr>
            <p:ph type="ftr" sz="quarter" idx="11"/>
          </p:nvPr>
        </p:nvSpPr>
        <p:spPr/>
        <p:txBody>
          <a:bodyPr/>
          <a:lstStyle/>
          <a:p>
            <a:endParaRPr lang="en-US" dirty="0">
              <a:solidFill>
                <a:srgbClr val="0033A0"/>
              </a:solidFill>
            </a:endParaRPr>
          </a:p>
        </p:txBody>
      </p:sp>
      <p:sp>
        <p:nvSpPr>
          <p:cNvPr id="9" name="Slide Number Placeholder 8"/>
          <p:cNvSpPr>
            <a:spLocks noGrp="1"/>
          </p:cNvSpPr>
          <p:nvPr>
            <p:ph type="sldNum" sz="quarter" idx="12"/>
          </p:nvPr>
        </p:nvSpPr>
        <p:spPr/>
        <p:txBody>
          <a:bodyPr/>
          <a:lstStyle/>
          <a:p>
            <a:fld id="{23D84A77-DF9D-4485-B351-92C1637A650E}"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5798717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7" name="Slide Number Placeholder 6"/>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9968272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11"/>
          </p:nvPr>
        </p:nvSpPr>
        <p:spPr/>
        <p:txBody>
          <a:bodyPr/>
          <a:lstStyle/>
          <a:p>
            <a:endParaRPr lang="en-US" dirty="0">
              <a:solidFill>
                <a:srgbClr val="0033A0"/>
              </a:solidFill>
            </a:endParaRPr>
          </a:p>
        </p:txBody>
      </p:sp>
      <p:sp>
        <p:nvSpPr>
          <p:cNvPr id="4" name="Slide Number Placeholder 3"/>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169767666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a:prstGeom prst="rect">
            <a:avLst/>
          </a:prstGeo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8" name="Content Placeholder 17"/>
          <p:cNvSpPr>
            <a:spLocks noGrp="1"/>
          </p:cNvSpPr>
          <p:nvPr>
            <p:ph sz="quarter" idx="1"/>
          </p:nvPr>
        </p:nvSpPr>
        <p:spPr>
          <a:xfrm>
            <a:off x="406400" y="274320"/>
            <a:ext cx="7518400" cy="6327648"/>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22" name="Slide Number Placeholder 21"/>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3307333834"/>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prstGeom prst="rect">
            <a:avLst/>
          </a:prstGeo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a:prstGeom prst="rect">
            <a:avLst/>
          </a:prstGeo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7" name="Date Placeholder 16"/>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8" name="Slide Number Placeholder 17"/>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39183641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600200"/>
            <a:ext cx="9956800" cy="4873752"/>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3315633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F4226-2340-4B82-BEB5-2BB17F86BA12}"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1AEA9-7181-45E0-ADE6-1C87F6C82508}" type="slidenum">
              <a:rPr lang="en-US" smtClean="0"/>
              <a:t>‹#›</a:t>
            </a:fld>
            <a:endParaRPr lang="en-US"/>
          </a:p>
        </p:txBody>
      </p:sp>
    </p:spTree>
    <p:extLst>
      <p:ext uri="{BB962C8B-B14F-4D97-AF65-F5344CB8AC3E}">
        <p14:creationId xmlns:p14="http://schemas.microsoft.com/office/powerpoint/2010/main" val="17360637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26430161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a:prstGeom prst="rect">
            <a:avLst/>
          </a:prstGeo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solidFill>
                <a:srgbClr val="0033A0"/>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23D84A77-DF9D-4485-B351-92C1637A650E}" type="slidenum">
              <a:rPr lang="en-US" smtClean="0"/>
              <a:pPr/>
              <a:t>‹#›</a:t>
            </a:fld>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366" y="5748898"/>
            <a:ext cx="2167684" cy="1109102"/>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850" y="5974443"/>
            <a:ext cx="1098801" cy="800959"/>
          </a:xfrm>
          <a:prstGeom prst="rect">
            <a:avLst/>
          </a:prstGeom>
        </p:spPr>
      </p:pic>
    </p:spTree>
    <p:extLst>
      <p:ext uri="{BB962C8B-B14F-4D97-AF65-F5344CB8AC3E}">
        <p14:creationId xmlns:p14="http://schemas.microsoft.com/office/powerpoint/2010/main" val="259820577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13385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9" name="Slide Number Placeholder 8"/>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5113501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a:prstGeom prst="rect">
            <a:avLst/>
          </a:prstGeo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4CC6CAEA-7DE5-4931-B1AA-DBDC84915B7B}" type="datetimeFigureOut">
              <a:rPr lang="en-US" smtClean="0">
                <a:solidFill>
                  <a:srgbClr val="FFFFFF"/>
                </a:solidFill>
              </a:rPr>
              <a:pPr/>
              <a:t>8/4/2017</a:t>
            </a:fld>
            <a:endParaRPr lang="en-US" dirty="0">
              <a:solidFill>
                <a:srgbClr val="FFFFFF"/>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solidFill>
                <a:srgbClr val="FFFFFF"/>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106277261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6" name="Footer Placeholder 5"/>
          <p:cNvSpPr>
            <a:spLocks noGrp="1"/>
          </p:cNvSpPr>
          <p:nvPr>
            <p:ph type="ftr" sz="quarter" idx="11"/>
          </p:nvPr>
        </p:nvSpPr>
        <p:spPr/>
        <p:txBody>
          <a:bodyPr/>
          <a:lstStyle/>
          <a:p>
            <a:endParaRPr lang="en-US" dirty="0">
              <a:solidFill>
                <a:srgbClr val="0033A0"/>
              </a:solidFill>
            </a:endParaRPr>
          </a:p>
        </p:txBody>
      </p:sp>
      <p:sp>
        <p:nvSpPr>
          <p:cNvPr id="7" name="Slide Number Placeholder 6"/>
          <p:cNvSpPr>
            <a:spLocks noGrp="1"/>
          </p:cNvSpPr>
          <p:nvPr>
            <p:ph type="sldNum" sz="quarter" idx="12"/>
          </p:nvPr>
        </p:nvSpPr>
        <p:spPr/>
        <p:txBody>
          <a:bodyPr/>
          <a:lstStyle/>
          <a:p>
            <a:fld id="{23D84A77-DF9D-4485-B351-92C1637A650E}"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6433663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8" name="Footer Placeholder 7"/>
          <p:cNvSpPr>
            <a:spLocks noGrp="1"/>
          </p:cNvSpPr>
          <p:nvPr>
            <p:ph type="ftr" sz="quarter" idx="11"/>
          </p:nvPr>
        </p:nvSpPr>
        <p:spPr/>
        <p:txBody>
          <a:bodyPr/>
          <a:lstStyle/>
          <a:p>
            <a:endParaRPr lang="en-US" dirty="0">
              <a:solidFill>
                <a:srgbClr val="0033A0"/>
              </a:solidFill>
            </a:endParaRPr>
          </a:p>
        </p:txBody>
      </p:sp>
      <p:sp>
        <p:nvSpPr>
          <p:cNvPr id="9" name="Slide Number Placeholder 8"/>
          <p:cNvSpPr>
            <a:spLocks noGrp="1"/>
          </p:cNvSpPr>
          <p:nvPr>
            <p:ph type="sldNum" sz="quarter" idx="12"/>
          </p:nvPr>
        </p:nvSpPr>
        <p:spPr/>
        <p:txBody>
          <a:bodyPr/>
          <a:lstStyle/>
          <a:p>
            <a:fld id="{23D84A77-DF9D-4485-B351-92C1637A650E}"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464673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7" name="Slide Number Placeholder 6"/>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33003791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11"/>
          </p:nvPr>
        </p:nvSpPr>
        <p:spPr/>
        <p:txBody>
          <a:bodyPr/>
          <a:lstStyle/>
          <a:p>
            <a:endParaRPr lang="en-US" dirty="0">
              <a:solidFill>
                <a:srgbClr val="0033A0"/>
              </a:solidFill>
            </a:endParaRPr>
          </a:p>
        </p:txBody>
      </p:sp>
      <p:sp>
        <p:nvSpPr>
          <p:cNvPr id="4" name="Slide Number Placeholder 3"/>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35587735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a:prstGeom prst="rect">
            <a:avLst/>
          </a:prstGeo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8" name="Content Placeholder 17"/>
          <p:cNvSpPr>
            <a:spLocks noGrp="1"/>
          </p:cNvSpPr>
          <p:nvPr>
            <p:ph sz="quarter" idx="1"/>
          </p:nvPr>
        </p:nvSpPr>
        <p:spPr>
          <a:xfrm>
            <a:off x="406400" y="274320"/>
            <a:ext cx="7518400" cy="6327648"/>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22" name="Slide Number Placeholder 21"/>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813423797"/>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F4226-2340-4B82-BEB5-2BB17F86BA12}"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1AEA9-7181-45E0-ADE6-1C87F6C82508}" type="slidenum">
              <a:rPr lang="en-US" smtClean="0"/>
              <a:t>‹#›</a:t>
            </a:fld>
            <a:endParaRPr lang="en-US"/>
          </a:p>
        </p:txBody>
      </p:sp>
    </p:spTree>
    <p:extLst>
      <p:ext uri="{BB962C8B-B14F-4D97-AF65-F5344CB8AC3E}">
        <p14:creationId xmlns:p14="http://schemas.microsoft.com/office/powerpoint/2010/main" val="2972303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prstGeom prst="rect">
            <a:avLst/>
          </a:prstGeo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a:prstGeom prst="rect">
            <a:avLst/>
          </a:prstGeo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7" name="Date Placeholder 16"/>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8" name="Slide Number Placeholder 17"/>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36645693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600200"/>
            <a:ext cx="9956800" cy="4873752"/>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1237259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4282805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a:prstGeom prst="rect">
            <a:avLst/>
          </a:prstGeo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solidFill>
                <a:srgbClr val="0033A0"/>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23D84A77-DF9D-4485-B351-92C1637A650E}" type="slidenum">
              <a:rPr lang="en-US" smtClean="0"/>
              <a:pPr/>
              <a:t>‹#›</a:t>
            </a:fld>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366" y="5748898"/>
            <a:ext cx="2167684" cy="1109102"/>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850" y="5974443"/>
            <a:ext cx="1098801" cy="800959"/>
          </a:xfrm>
          <a:prstGeom prst="rect">
            <a:avLst/>
          </a:prstGeom>
        </p:spPr>
      </p:pic>
    </p:spTree>
    <p:extLst>
      <p:ext uri="{BB962C8B-B14F-4D97-AF65-F5344CB8AC3E}">
        <p14:creationId xmlns:p14="http://schemas.microsoft.com/office/powerpoint/2010/main" val="446801821"/>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13385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9" name="Slide Number Placeholder 8"/>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1358483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a:prstGeom prst="rect">
            <a:avLst/>
          </a:prstGeo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4CC6CAEA-7DE5-4931-B1AA-DBDC84915B7B}" type="datetimeFigureOut">
              <a:rPr lang="en-US" smtClean="0">
                <a:solidFill>
                  <a:srgbClr val="FFFFFF"/>
                </a:solidFill>
              </a:rPr>
              <a:pPr/>
              <a:t>8/4/2017</a:t>
            </a:fld>
            <a:endParaRPr lang="en-US" dirty="0">
              <a:solidFill>
                <a:srgbClr val="FFFFFF"/>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solidFill>
                <a:srgbClr val="FFFFFF"/>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527904793"/>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6" name="Footer Placeholder 5"/>
          <p:cNvSpPr>
            <a:spLocks noGrp="1"/>
          </p:cNvSpPr>
          <p:nvPr>
            <p:ph type="ftr" sz="quarter" idx="11"/>
          </p:nvPr>
        </p:nvSpPr>
        <p:spPr/>
        <p:txBody>
          <a:bodyPr/>
          <a:lstStyle/>
          <a:p>
            <a:endParaRPr lang="en-US" dirty="0">
              <a:solidFill>
                <a:srgbClr val="0033A0"/>
              </a:solidFill>
            </a:endParaRPr>
          </a:p>
        </p:txBody>
      </p:sp>
      <p:sp>
        <p:nvSpPr>
          <p:cNvPr id="7" name="Slide Number Placeholder 6"/>
          <p:cNvSpPr>
            <a:spLocks noGrp="1"/>
          </p:cNvSpPr>
          <p:nvPr>
            <p:ph type="sldNum" sz="quarter" idx="12"/>
          </p:nvPr>
        </p:nvSpPr>
        <p:spPr/>
        <p:txBody>
          <a:bodyPr/>
          <a:lstStyle/>
          <a:p>
            <a:fld id="{23D84A77-DF9D-4485-B351-92C1637A650E}"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3997033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8" name="Footer Placeholder 7"/>
          <p:cNvSpPr>
            <a:spLocks noGrp="1"/>
          </p:cNvSpPr>
          <p:nvPr>
            <p:ph type="ftr" sz="quarter" idx="11"/>
          </p:nvPr>
        </p:nvSpPr>
        <p:spPr/>
        <p:txBody>
          <a:bodyPr/>
          <a:lstStyle/>
          <a:p>
            <a:endParaRPr lang="en-US" dirty="0">
              <a:solidFill>
                <a:srgbClr val="0033A0"/>
              </a:solidFill>
            </a:endParaRPr>
          </a:p>
        </p:txBody>
      </p:sp>
      <p:sp>
        <p:nvSpPr>
          <p:cNvPr id="9" name="Slide Number Placeholder 8"/>
          <p:cNvSpPr>
            <a:spLocks noGrp="1"/>
          </p:cNvSpPr>
          <p:nvPr>
            <p:ph type="sldNum" sz="quarter" idx="12"/>
          </p:nvPr>
        </p:nvSpPr>
        <p:spPr/>
        <p:txBody>
          <a:bodyPr/>
          <a:lstStyle/>
          <a:p>
            <a:fld id="{23D84A77-DF9D-4485-B351-92C1637A650E}"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609525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7" name="Slide Number Placeholder 6"/>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4486477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11"/>
          </p:nvPr>
        </p:nvSpPr>
        <p:spPr/>
        <p:txBody>
          <a:bodyPr/>
          <a:lstStyle/>
          <a:p>
            <a:endParaRPr lang="en-US" dirty="0">
              <a:solidFill>
                <a:srgbClr val="0033A0"/>
              </a:solidFill>
            </a:endParaRPr>
          </a:p>
        </p:txBody>
      </p:sp>
      <p:sp>
        <p:nvSpPr>
          <p:cNvPr id="4" name="Slide Number Placeholder 3"/>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3954329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F4226-2340-4B82-BEB5-2BB17F86BA12}" type="datetimeFigureOut">
              <a:rPr lang="en-US" smtClean="0"/>
              <a:t>8/4/2017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21AEA9-7181-45E0-ADE6-1C87F6C82508}" type="slidenum">
              <a:rPr lang="en-US" smtClean="0"/>
              <a:t>‹#›</a:t>
            </a:fld>
            <a:endParaRPr lang="en-US"/>
          </a:p>
        </p:txBody>
      </p:sp>
    </p:spTree>
    <p:extLst>
      <p:ext uri="{BB962C8B-B14F-4D97-AF65-F5344CB8AC3E}">
        <p14:creationId xmlns:p14="http://schemas.microsoft.com/office/powerpoint/2010/main" val="3248459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a:prstGeom prst="rect">
            <a:avLst/>
          </a:prstGeo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8" name="Content Placeholder 17"/>
          <p:cNvSpPr>
            <a:spLocks noGrp="1"/>
          </p:cNvSpPr>
          <p:nvPr>
            <p:ph sz="quarter" idx="1"/>
          </p:nvPr>
        </p:nvSpPr>
        <p:spPr>
          <a:xfrm>
            <a:off x="406400" y="274320"/>
            <a:ext cx="7518400" cy="6327648"/>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22" name="Slide Number Placeholder 21"/>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190826660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prstGeom prst="rect">
            <a:avLst/>
          </a:prstGeo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a:prstGeom prst="rect">
            <a:avLst/>
          </a:prstGeo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7" name="Date Placeholder 16"/>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8" name="Slide Number Placeholder 17"/>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14648283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600200"/>
            <a:ext cx="9956800" cy="4873752"/>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28193567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84751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a:prstGeom prst="rect">
            <a:avLst/>
          </a:prstGeo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solidFill>
                <a:srgbClr val="0033A0"/>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23D84A77-DF9D-4485-B351-92C1637A650E}" type="slidenum">
              <a:rPr lang="en-US" smtClean="0"/>
              <a:pPr/>
              <a:t>‹#›</a:t>
            </a:fld>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366" y="5748898"/>
            <a:ext cx="2167684" cy="1109102"/>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850" y="5974443"/>
            <a:ext cx="1098801" cy="800959"/>
          </a:xfrm>
          <a:prstGeom prst="rect">
            <a:avLst/>
          </a:prstGeom>
        </p:spPr>
      </p:pic>
    </p:spTree>
    <p:extLst>
      <p:ext uri="{BB962C8B-B14F-4D97-AF65-F5344CB8AC3E}">
        <p14:creationId xmlns:p14="http://schemas.microsoft.com/office/powerpoint/2010/main" val="222193885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13385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9" name="Slide Number Placeholder 8"/>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381332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a:prstGeom prst="rect">
            <a:avLst/>
          </a:prstGeo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4CC6CAEA-7DE5-4931-B1AA-DBDC84915B7B}" type="datetimeFigureOut">
              <a:rPr lang="en-US" smtClean="0">
                <a:solidFill>
                  <a:srgbClr val="FFFFFF"/>
                </a:solidFill>
              </a:rPr>
              <a:pPr/>
              <a:t>8/4/2017</a:t>
            </a:fld>
            <a:endParaRPr lang="en-US" dirty="0">
              <a:solidFill>
                <a:srgbClr val="FFFFFF"/>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solidFill>
                <a:srgbClr val="FFFFFF"/>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2202696156"/>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6" name="Footer Placeholder 5"/>
          <p:cNvSpPr>
            <a:spLocks noGrp="1"/>
          </p:cNvSpPr>
          <p:nvPr>
            <p:ph type="ftr" sz="quarter" idx="11"/>
          </p:nvPr>
        </p:nvSpPr>
        <p:spPr/>
        <p:txBody>
          <a:bodyPr/>
          <a:lstStyle/>
          <a:p>
            <a:endParaRPr lang="en-US" dirty="0">
              <a:solidFill>
                <a:srgbClr val="0033A0"/>
              </a:solidFill>
            </a:endParaRPr>
          </a:p>
        </p:txBody>
      </p:sp>
      <p:sp>
        <p:nvSpPr>
          <p:cNvPr id="7" name="Slide Number Placeholder 6"/>
          <p:cNvSpPr>
            <a:spLocks noGrp="1"/>
          </p:cNvSpPr>
          <p:nvPr>
            <p:ph type="sldNum" sz="quarter" idx="12"/>
          </p:nvPr>
        </p:nvSpPr>
        <p:spPr/>
        <p:txBody>
          <a:bodyPr/>
          <a:lstStyle/>
          <a:p>
            <a:fld id="{23D84A77-DF9D-4485-B351-92C1637A650E}"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0958176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8" name="Footer Placeholder 7"/>
          <p:cNvSpPr>
            <a:spLocks noGrp="1"/>
          </p:cNvSpPr>
          <p:nvPr>
            <p:ph type="ftr" sz="quarter" idx="11"/>
          </p:nvPr>
        </p:nvSpPr>
        <p:spPr/>
        <p:txBody>
          <a:bodyPr/>
          <a:lstStyle/>
          <a:p>
            <a:endParaRPr lang="en-US" dirty="0">
              <a:solidFill>
                <a:srgbClr val="0033A0"/>
              </a:solidFill>
            </a:endParaRPr>
          </a:p>
        </p:txBody>
      </p:sp>
      <p:sp>
        <p:nvSpPr>
          <p:cNvPr id="9" name="Slide Number Placeholder 8"/>
          <p:cNvSpPr>
            <a:spLocks noGrp="1"/>
          </p:cNvSpPr>
          <p:nvPr>
            <p:ph type="sldNum" sz="quarter" idx="12"/>
          </p:nvPr>
        </p:nvSpPr>
        <p:spPr/>
        <p:txBody>
          <a:bodyPr/>
          <a:lstStyle/>
          <a:p>
            <a:fld id="{23D84A77-DF9D-4485-B351-92C1637A650E}"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095635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7" name="Slide Number Placeholder 6"/>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257879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F4226-2340-4B82-BEB5-2BB17F86BA12}"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1AEA9-7181-45E0-ADE6-1C87F6C82508}" type="slidenum">
              <a:rPr lang="en-US" smtClean="0"/>
              <a:t>‹#›</a:t>
            </a:fld>
            <a:endParaRPr lang="en-US"/>
          </a:p>
        </p:txBody>
      </p:sp>
    </p:spTree>
    <p:extLst>
      <p:ext uri="{BB962C8B-B14F-4D97-AF65-F5344CB8AC3E}">
        <p14:creationId xmlns:p14="http://schemas.microsoft.com/office/powerpoint/2010/main" val="32719269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11"/>
          </p:nvPr>
        </p:nvSpPr>
        <p:spPr/>
        <p:txBody>
          <a:bodyPr/>
          <a:lstStyle/>
          <a:p>
            <a:endParaRPr lang="en-US" dirty="0">
              <a:solidFill>
                <a:srgbClr val="0033A0"/>
              </a:solidFill>
            </a:endParaRPr>
          </a:p>
        </p:txBody>
      </p:sp>
      <p:sp>
        <p:nvSpPr>
          <p:cNvPr id="4" name="Slide Number Placeholder 3"/>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7095204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a:prstGeom prst="rect">
            <a:avLst/>
          </a:prstGeo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8" name="Content Placeholder 17"/>
          <p:cNvSpPr>
            <a:spLocks noGrp="1"/>
          </p:cNvSpPr>
          <p:nvPr>
            <p:ph sz="quarter" idx="1"/>
          </p:nvPr>
        </p:nvSpPr>
        <p:spPr>
          <a:xfrm>
            <a:off x="406400" y="274320"/>
            <a:ext cx="7518400" cy="6327648"/>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22" name="Slide Number Placeholder 21"/>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311782785"/>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prstGeom prst="rect">
            <a:avLst/>
          </a:prstGeo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a:prstGeom prst="rect">
            <a:avLst/>
          </a:prstGeo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7" name="Date Placeholder 16"/>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8" name="Slide Number Placeholder 17"/>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3733529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600200"/>
            <a:ext cx="9956800" cy="4873752"/>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2872855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16606160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a:prstGeom prst="rect">
            <a:avLst/>
          </a:prstGeo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solidFill>
                <a:srgbClr val="0033A0"/>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23D84A77-DF9D-4485-B351-92C1637A650E}" type="slidenum">
              <a:rPr lang="en-US" smtClean="0"/>
              <a:pPr/>
              <a:t>‹#›</a:t>
            </a:fld>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366" y="5748898"/>
            <a:ext cx="2167684" cy="1109102"/>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850" y="5974443"/>
            <a:ext cx="1098801" cy="800959"/>
          </a:xfrm>
          <a:prstGeom prst="rect">
            <a:avLst/>
          </a:prstGeom>
        </p:spPr>
      </p:pic>
    </p:spTree>
    <p:extLst>
      <p:ext uri="{BB962C8B-B14F-4D97-AF65-F5344CB8AC3E}">
        <p14:creationId xmlns:p14="http://schemas.microsoft.com/office/powerpoint/2010/main" val="199745459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13385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9" name="Slide Number Placeholder 8"/>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1916646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a:prstGeom prst="rect">
            <a:avLst/>
          </a:prstGeo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4CC6CAEA-7DE5-4931-B1AA-DBDC84915B7B}" type="datetimeFigureOut">
              <a:rPr lang="en-US" smtClean="0">
                <a:solidFill>
                  <a:srgbClr val="FFFFFF"/>
                </a:solidFill>
              </a:rPr>
              <a:pPr/>
              <a:t>8/4/2017</a:t>
            </a:fld>
            <a:endParaRPr lang="en-US" dirty="0">
              <a:solidFill>
                <a:srgbClr val="FFFFFF"/>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solidFill>
                <a:srgbClr val="FFFFFF"/>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3783394763"/>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6" name="Footer Placeholder 5"/>
          <p:cNvSpPr>
            <a:spLocks noGrp="1"/>
          </p:cNvSpPr>
          <p:nvPr>
            <p:ph type="ftr" sz="quarter" idx="11"/>
          </p:nvPr>
        </p:nvSpPr>
        <p:spPr/>
        <p:txBody>
          <a:bodyPr/>
          <a:lstStyle/>
          <a:p>
            <a:endParaRPr lang="en-US" dirty="0">
              <a:solidFill>
                <a:srgbClr val="0033A0"/>
              </a:solidFill>
            </a:endParaRPr>
          </a:p>
        </p:txBody>
      </p:sp>
      <p:sp>
        <p:nvSpPr>
          <p:cNvPr id="7" name="Slide Number Placeholder 6"/>
          <p:cNvSpPr>
            <a:spLocks noGrp="1"/>
          </p:cNvSpPr>
          <p:nvPr>
            <p:ph type="sldNum" sz="quarter" idx="12"/>
          </p:nvPr>
        </p:nvSpPr>
        <p:spPr/>
        <p:txBody>
          <a:bodyPr/>
          <a:lstStyle/>
          <a:p>
            <a:fld id="{23D84A77-DF9D-4485-B351-92C1637A650E}"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42706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8" name="Footer Placeholder 7"/>
          <p:cNvSpPr>
            <a:spLocks noGrp="1"/>
          </p:cNvSpPr>
          <p:nvPr>
            <p:ph type="ftr" sz="quarter" idx="11"/>
          </p:nvPr>
        </p:nvSpPr>
        <p:spPr/>
        <p:txBody>
          <a:bodyPr/>
          <a:lstStyle/>
          <a:p>
            <a:endParaRPr lang="en-US" dirty="0">
              <a:solidFill>
                <a:srgbClr val="0033A0"/>
              </a:solidFill>
            </a:endParaRPr>
          </a:p>
        </p:txBody>
      </p:sp>
      <p:sp>
        <p:nvSpPr>
          <p:cNvPr id="9" name="Slide Number Placeholder 8"/>
          <p:cNvSpPr>
            <a:spLocks noGrp="1"/>
          </p:cNvSpPr>
          <p:nvPr>
            <p:ph type="sldNum" sz="quarter" idx="12"/>
          </p:nvPr>
        </p:nvSpPr>
        <p:spPr/>
        <p:txBody>
          <a:bodyPr/>
          <a:lstStyle/>
          <a:p>
            <a:fld id="{23D84A77-DF9D-4485-B351-92C1637A650E}"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94698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F4226-2340-4B82-BEB5-2BB17F86BA12}" type="datetimeFigureOut">
              <a:rPr lang="en-US" smtClean="0"/>
              <a:t>8/4/2017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21AEA9-7181-45E0-ADE6-1C87F6C82508}" type="slidenum">
              <a:rPr lang="en-US" smtClean="0"/>
              <a:t>‹#›</a:t>
            </a:fld>
            <a:endParaRPr lang="en-US"/>
          </a:p>
        </p:txBody>
      </p:sp>
    </p:spTree>
    <p:extLst>
      <p:ext uri="{BB962C8B-B14F-4D97-AF65-F5344CB8AC3E}">
        <p14:creationId xmlns:p14="http://schemas.microsoft.com/office/powerpoint/2010/main" val="17676502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7" name="Slide Number Placeholder 6"/>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33799512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11"/>
          </p:nvPr>
        </p:nvSpPr>
        <p:spPr/>
        <p:txBody>
          <a:bodyPr/>
          <a:lstStyle/>
          <a:p>
            <a:endParaRPr lang="en-US" dirty="0">
              <a:solidFill>
                <a:srgbClr val="0033A0"/>
              </a:solidFill>
            </a:endParaRPr>
          </a:p>
        </p:txBody>
      </p:sp>
      <p:sp>
        <p:nvSpPr>
          <p:cNvPr id="4" name="Slide Number Placeholder 3"/>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11235737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a:prstGeom prst="rect">
            <a:avLst/>
          </a:prstGeo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8" name="Content Placeholder 17"/>
          <p:cNvSpPr>
            <a:spLocks noGrp="1"/>
          </p:cNvSpPr>
          <p:nvPr>
            <p:ph sz="quarter" idx="1"/>
          </p:nvPr>
        </p:nvSpPr>
        <p:spPr>
          <a:xfrm>
            <a:off x="406400" y="274320"/>
            <a:ext cx="7518400" cy="6327648"/>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22" name="Slide Number Placeholder 21"/>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295666387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prstGeom prst="rect">
            <a:avLst/>
          </a:prstGeo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a:prstGeom prst="rect">
            <a:avLst/>
          </a:prstGeo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7" name="Date Placeholder 16"/>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8" name="Slide Number Placeholder 17"/>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6438311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600200"/>
            <a:ext cx="9956800" cy="4873752"/>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2460018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36791299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a:prstGeom prst="rect">
            <a:avLst/>
          </a:prstGeo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solidFill>
                <a:srgbClr val="0033A0"/>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23D84A77-DF9D-4485-B351-92C1637A650E}" type="slidenum">
              <a:rPr lang="en-US" smtClean="0"/>
              <a:pPr/>
              <a:t>‹#›</a:t>
            </a:fld>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366" y="5748898"/>
            <a:ext cx="2167684" cy="1109102"/>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850" y="5974443"/>
            <a:ext cx="1098801" cy="800959"/>
          </a:xfrm>
          <a:prstGeom prst="rect">
            <a:avLst/>
          </a:prstGeom>
        </p:spPr>
      </p:pic>
    </p:spTree>
    <p:extLst>
      <p:ext uri="{BB962C8B-B14F-4D97-AF65-F5344CB8AC3E}">
        <p14:creationId xmlns:p14="http://schemas.microsoft.com/office/powerpoint/2010/main" val="28594185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13385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9" name="Slide Number Placeholder 8"/>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39423894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a:prstGeom prst="rect">
            <a:avLst/>
          </a:prstGeo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4CC6CAEA-7DE5-4931-B1AA-DBDC84915B7B}" type="datetimeFigureOut">
              <a:rPr lang="en-US" smtClean="0">
                <a:solidFill>
                  <a:srgbClr val="FFFFFF"/>
                </a:solidFill>
              </a:rPr>
              <a:pPr/>
              <a:t>8/4/2017</a:t>
            </a:fld>
            <a:endParaRPr lang="en-US" dirty="0">
              <a:solidFill>
                <a:srgbClr val="FFFFFF"/>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solidFill>
                <a:srgbClr val="FFFFFF"/>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3246843654"/>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6" name="Footer Placeholder 5"/>
          <p:cNvSpPr>
            <a:spLocks noGrp="1"/>
          </p:cNvSpPr>
          <p:nvPr>
            <p:ph type="ftr" sz="quarter" idx="11"/>
          </p:nvPr>
        </p:nvSpPr>
        <p:spPr/>
        <p:txBody>
          <a:bodyPr/>
          <a:lstStyle/>
          <a:p>
            <a:endParaRPr lang="en-US" dirty="0">
              <a:solidFill>
                <a:srgbClr val="0033A0"/>
              </a:solidFill>
            </a:endParaRPr>
          </a:p>
        </p:txBody>
      </p:sp>
      <p:sp>
        <p:nvSpPr>
          <p:cNvPr id="7" name="Slide Number Placeholder 6"/>
          <p:cNvSpPr>
            <a:spLocks noGrp="1"/>
          </p:cNvSpPr>
          <p:nvPr>
            <p:ph type="sldNum" sz="quarter" idx="12"/>
          </p:nvPr>
        </p:nvSpPr>
        <p:spPr/>
        <p:txBody>
          <a:bodyPr/>
          <a:lstStyle/>
          <a:p>
            <a:fld id="{23D84A77-DF9D-4485-B351-92C1637A650E}"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93851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F4226-2340-4B82-BEB5-2BB17F86BA12}" type="datetimeFigureOut">
              <a:rPr lang="en-US" smtClean="0"/>
              <a:t>8/4/2017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21AEA9-7181-45E0-ADE6-1C87F6C82508}" type="slidenum">
              <a:rPr lang="en-US" smtClean="0"/>
              <a:t>‹#›</a:t>
            </a:fld>
            <a:endParaRPr lang="en-US"/>
          </a:p>
        </p:txBody>
      </p:sp>
    </p:spTree>
    <p:extLst>
      <p:ext uri="{BB962C8B-B14F-4D97-AF65-F5344CB8AC3E}">
        <p14:creationId xmlns:p14="http://schemas.microsoft.com/office/powerpoint/2010/main" val="755399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8" name="Footer Placeholder 7"/>
          <p:cNvSpPr>
            <a:spLocks noGrp="1"/>
          </p:cNvSpPr>
          <p:nvPr>
            <p:ph type="ftr" sz="quarter" idx="11"/>
          </p:nvPr>
        </p:nvSpPr>
        <p:spPr/>
        <p:txBody>
          <a:bodyPr/>
          <a:lstStyle/>
          <a:p>
            <a:endParaRPr lang="en-US" dirty="0">
              <a:solidFill>
                <a:srgbClr val="0033A0"/>
              </a:solidFill>
            </a:endParaRPr>
          </a:p>
        </p:txBody>
      </p:sp>
      <p:sp>
        <p:nvSpPr>
          <p:cNvPr id="9" name="Slide Number Placeholder 8"/>
          <p:cNvSpPr>
            <a:spLocks noGrp="1"/>
          </p:cNvSpPr>
          <p:nvPr>
            <p:ph type="sldNum" sz="quarter" idx="12"/>
          </p:nvPr>
        </p:nvSpPr>
        <p:spPr/>
        <p:txBody>
          <a:bodyPr/>
          <a:lstStyle/>
          <a:p>
            <a:fld id="{23D84A77-DF9D-4485-B351-92C1637A650E}"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0910761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7" name="Slide Number Placeholder 6"/>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29224526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11"/>
          </p:nvPr>
        </p:nvSpPr>
        <p:spPr/>
        <p:txBody>
          <a:bodyPr/>
          <a:lstStyle/>
          <a:p>
            <a:endParaRPr lang="en-US" dirty="0">
              <a:solidFill>
                <a:srgbClr val="0033A0"/>
              </a:solidFill>
            </a:endParaRPr>
          </a:p>
        </p:txBody>
      </p:sp>
      <p:sp>
        <p:nvSpPr>
          <p:cNvPr id="4" name="Slide Number Placeholder 3"/>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1347980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a:prstGeom prst="rect">
            <a:avLst/>
          </a:prstGeo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8" name="Content Placeholder 17"/>
          <p:cNvSpPr>
            <a:spLocks noGrp="1"/>
          </p:cNvSpPr>
          <p:nvPr>
            <p:ph sz="quarter" idx="1"/>
          </p:nvPr>
        </p:nvSpPr>
        <p:spPr>
          <a:xfrm>
            <a:off x="406400" y="274320"/>
            <a:ext cx="7518400" cy="6327648"/>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22" name="Slide Number Placeholder 21"/>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2406359060"/>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prstGeom prst="rect">
            <a:avLst/>
          </a:prstGeo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a:prstGeom prst="rect">
            <a:avLst/>
          </a:prstGeo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7" name="Date Placeholder 16"/>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8" name="Slide Number Placeholder 17"/>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17355945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600200"/>
            <a:ext cx="9956800" cy="4873752"/>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25475089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18842464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a:prstGeom prst="rect">
            <a:avLst/>
          </a:prstGeo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solidFill>
                <a:srgbClr val="0033A0"/>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23D84A77-DF9D-4485-B351-92C1637A650E}" type="slidenum">
              <a:rPr lang="en-US" smtClean="0"/>
              <a:pPr/>
              <a:t>‹#›</a:t>
            </a:fld>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366" y="5748898"/>
            <a:ext cx="2167684" cy="1109102"/>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850" y="5974443"/>
            <a:ext cx="1098801" cy="800959"/>
          </a:xfrm>
          <a:prstGeom prst="rect">
            <a:avLst/>
          </a:prstGeom>
        </p:spPr>
      </p:pic>
    </p:spTree>
    <p:extLst>
      <p:ext uri="{BB962C8B-B14F-4D97-AF65-F5344CB8AC3E}">
        <p14:creationId xmlns:p14="http://schemas.microsoft.com/office/powerpoint/2010/main" val="2540251675"/>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13385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9" name="Slide Number Placeholder 8"/>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34814437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a:prstGeom prst="rect">
            <a:avLst/>
          </a:prstGeo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4CC6CAEA-7DE5-4931-B1AA-DBDC84915B7B}" type="datetimeFigureOut">
              <a:rPr lang="en-US" smtClean="0">
                <a:solidFill>
                  <a:srgbClr val="FFFFFF"/>
                </a:solidFill>
              </a:rPr>
              <a:pPr/>
              <a:t>8/4/2017</a:t>
            </a:fld>
            <a:endParaRPr lang="en-US" dirty="0">
              <a:solidFill>
                <a:srgbClr val="FFFFFF"/>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solidFill>
                <a:srgbClr val="FFFFFF"/>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2258974160"/>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F4226-2340-4B82-BEB5-2BB17F86BA12}" type="datetimeFigureOut">
              <a:rPr lang="en-US" smtClean="0"/>
              <a:t>8/4/2017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21AEA9-7181-45E0-ADE6-1C87F6C82508}" type="slidenum">
              <a:rPr lang="en-US" smtClean="0"/>
              <a:t>‹#›</a:t>
            </a:fld>
            <a:endParaRPr lang="en-US"/>
          </a:p>
        </p:txBody>
      </p:sp>
    </p:spTree>
    <p:extLst>
      <p:ext uri="{BB962C8B-B14F-4D97-AF65-F5344CB8AC3E}">
        <p14:creationId xmlns:p14="http://schemas.microsoft.com/office/powerpoint/2010/main" val="17929242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6" name="Footer Placeholder 5"/>
          <p:cNvSpPr>
            <a:spLocks noGrp="1"/>
          </p:cNvSpPr>
          <p:nvPr>
            <p:ph type="ftr" sz="quarter" idx="11"/>
          </p:nvPr>
        </p:nvSpPr>
        <p:spPr/>
        <p:txBody>
          <a:bodyPr/>
          <a:lstStyle/>
          <a:p>
            <a:endParaRPr lang="en-US" dirty="0">
              <a:solidFill>
                <a:srgbClr val="0033A0"/>
              </a:solidFill>
            </a:endParaRPr>
          </a:p>
        </p:txBody>
      </p:sp>
      <p:sp>
        <p:nvSpPr>
          <p:cNvPr id="7" name="Slide Number Placeholder 6"/>
          <p:cNvSpPr>
            <a:spLocks noGrp="1"/>
          </p:cNvSpPr>
          <p:nvPr>
            <p:ph type="sldNum" sz="quarter" idx="12"/>
          </p:nvPr>
        </p:nvSpPr>
        <p:spPr/>
        <p:txBody>
          <a:bodyPr/>
          <a:lstStyle/>
          <a:p>
            <a:fld id="{23D84A77-DF9D-4485-B351-92C1637A650E}"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83659033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8" name="Footer Placeholder 7"/>
          <p:cNvSpPr>
            <a:spLocks noGrp="1"/>
          </p:cNvSpPr>
          <p:nvPr>
            <p:ph type="ftr" sz="quarter" idx="11"/>
          </p:nvPr>
        </p:nvSpPr>
        <p:spPr/>
        <p:txBody>
          <a:bodyPr/>
          <a:lstStyle/>
          <a:p>
            <a:endParaRPr lang="en-US" dirty="0">
              <a:solidFill>
                <a:srgbClr val="0033A0"/>
              </a:solidFill>
            </a:endParaRPr>
          </a:p>
        </p:txBody>
      </p:sp>
      <p:sp>
        <p:nvSpPr>
          <p:cNvPr id="9" name="Slide Number Placeholder 8"/>
          <p:cNvSpPr>
            <a:spLocks noGrp="1"/>
          </p:cNvSpPr>
          <p:nvPr>
            <p:ph type="sldNum" sz="quarter" idx="12"/>
          </p:nvPr>
        </p:nvSpPr>
        <p:spPr/>
        <p:txBody>
          <a:bodyPr/>
          <a:lstStyle/>
          <a:p>
            <a:fld id="{23D84A77-DF9D-4485-B351-92C1637A650E}"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260187051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7" name="Slide Number Placeholder 6"/>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12732747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11"/>
          </p:nvPr>
        </p:nvSpPr>
        <p:spPr/>
        <p:txBody>
          <a:bodyPr/>
          <a:lstStyle/>
          <a:p>
            <a:endParaRPr lang="en-US" dirty="0">
              <a:solidFill>
                <a:srgbClr val="0033A0"/>
              </a:solidFill>
            </a:endParaRPr>
          </a:p>
        </p:txBody>
      </p:sp>
      <p:sp>
        <p:nvSpPr>
          <p:cNvPr id="4" name="Slide Number Placeholder 3"/>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18488870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a:prstGeom prst="rect">
            <a:avLst/>
          </a:prstGeo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8" name="Content Placeholder 17"/>
          <p:cNvSpPr>
            <a:spLocks noGrp="1"/>
          </p:cNvSpPr>
          <p:nvPr>
            <p:ph sz="quarter" idx="1"/>
          </p:nvPr>
        </p:nvSpPr>
        <p:spPr>
          <a:xfrm>
            <a:off x="406400" y="274320"/>
            <a:ext cx="7518400" cy="6327648"/>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22" name="Slide Number Placeholder 21"/>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101135244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prstGeom prst="rect">
            <a:avLst/>
          </a:prstGeo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a:prstGeom prst="rect">
            <a:avLst/>
          </a:prstGeo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7" name="Date Placeholder 16"/>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8" name="Slide Number Placeholder 17"/>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5280942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600200"/>
            <a:ext cx="9956800" cy="4873752"/>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27014556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171229246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a:prstGeom prst="rect">
            <a:avLst/>
          </a:prstGeo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solidFill>
                <a:srgbClr val="0033A0"/>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23D84A77-DF9D-4485-B351-92C1637A650E}" type="slidenum">
              <a:rPr lang="en-US" smtClean="0"/>
              <a:pPr/>
              <a:t>‹#›</a:t>
            </a:fld>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366" y="5748898"/>
            <a:ext cx="2167684" cy="1109102"/>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850" y="5974443"/>
            <a:ext cx="1098801" cy="800959"/>
          </a:xfrm>
          <a:prstGeom prst="rect">
            <a:avLst/>
          </a:prstGeom>
        </p:spPr>
      </p:pic>
    </p:spTree>
    <p:extLst>
      <p:ext uri="{BB962C8B-B14F-4D97-AF65-F5344CB8AC3E}">
        <p14:creationId xmlns:p14="http://schemas.microsoft.com/office/powerpoint/2010/main" val="3208943192"/>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13385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9" name="Slide Number Placeholder 8"/>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26762237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F4226-2340-4B82-BEB5-2BB17F86BA12}"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1AEA9-7181-45E0-ADE6-1C87F6C82508}" type="slidenum">
              <a:rPr lang="en-US" smtClean="0"/>
              <a:t>‹#›</a:t>
            </a:fld>
            <a:endParaRPr lang="en-US"/>
          </a:p>
        </p:txBody>
      </p:sp>
    </p:spTree>
    <p:extLst>
      <p:ext uri="{BB962C8B-B14F-4D97-AF65-F5344CB8AC3E}">
        <p14:creationId xmlns:p14="http://schemas.microsoft.com/office/powerpoint/2010/main" val="32462816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a:prstGeom prst="rect">
            <a:avLst/>
          </a:prstGeo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4CC6CAEA-7DE5-4931-B1AA-DBDC84915B7B}" type="datetimeFigureOut">
              <a:rPr lang="en-US" smtClean="0">
                <a:solidFill>
                  <a:srgbClr val="FFFFFF"/>
                </a:solidFill>
              </a:rPr>
              <a:pPr/>
              <a:t>8/4/2017</a:t>
            </a:fld>
            <a:endParaRPr lang="en-US" dirty="0">
              <a:solidFill>
                <a:srgbClr val="FFFFFF"/>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solidFill>
                <a:srgbClr val="FFFFFF"/>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1267216475"/>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6" name="Footer Placeholder 5"/>
          <p:cNvSpPr>
            <a:spLocks noGrp="1"/>
          </p:cNvSpPr>
          <p:nvPr>
            <p:ph type="ftr" sz="quarter" idx="11"/>
          </p:nvPr>
        </p:nvSpPr>
        <p:spPr/>
        <p:txBody>
          <a:bodyPr/>
          <a:lstStyle/>
          <a:p>
            <a:endParaRPr lang="en-US" dirty="0">
              <a:solidFill>
                <a:srgbClr val="0033A0"/>
              </a:solidFill>
            </a:endParaRPr>
          </a:p>
        </p:txBody>
      </p:sp>
      <p:sp>
        <p:nvSpPr>
          <p:cNvPr id="7" name="Slide Number Placeholder 6"/>
          <p:cNvSpPr>
            <a:spLocks noGrp="1"/>
          </p:cNvSpPr>
          <p:nvPr>
            <p:ph type="sldNum" sz="quarter" idx="12"/>
          </p:nvPr>
        </p:nvSpPr>
        <p:spPr/>
        <p:txBody>
          <a:bodyPr/>
          <a:lstStyle/>
          <a:p>
            <a:fld id="{23D84A77-DF9D-4485-B351-92C1637A650E}"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2649553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8" name="Footer Placeholder 7"/>
          <p:cNvSpPr>
            <a:spLocks noGrp="1"/>
          </p:cNvSpPr>
          <p:nvPr>
            <p:ph type="ftr" sz="quarter" idx="11"/>
          </p:nvPr>
        </p:nvSpPr>
        <p:spPr/>
        <p:txBody>
          <a:bodyPr/>
          <a:lstStyle/>
          <a:p>
            <a:endParaRPr lang="en-US" dirty="0">
              <a:solidFill>
                <a:srgbClr val="0033A0"/>
              </a:solidFill>
            </a:endParaRPr>
          </a:p>
        </p:txBody>
      </p:sp>
      <p:sp>
        <p:nvSpPr>
          <p:cNvPr id="9" name="Slide Number Placeholder 8"/>
          <p:cNvSpPr>
            <a:spLocks noGrp="1"/>
          </p:cNvSpPr>
          <p:nvPr>
            <p:ph type="sldNum" sz="quarter" idx="12"/>
          </p:nvPr>
        </p:nvSpPr>
        <p:spPr/>
        <p:txBody>
          <a:bodyPr/>
          <a:lstStyle/>
          <a:p>
            <a:fld id="{23D84A77-DF9D-4485-B351-92C1637A650E}"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7307079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7" name="Slide Number Placeholder 6"/>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5932490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11"/>
          </p:nvPr>
        </p:nvSpPr>
        <p:spPr/>
        <p:txBody>
          <a:bodyPr/>
          <a:lstStyle/>
          <a:p>
            <a:endParaRPr lang="en-US" dirty="0">
              <a:solidFill>
                <a:srgbClr val="0033A0"/>
              </a:solidFill>
            </a:endParaRPr>
          </a:p>
        </p:txBody>
      </p:sp>
      <p:sp>
        <p:nvSpPr>
          <p:cNvPr id="4" name="Slide Number Placeholder 3"/>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35653221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a:prstGeom prst="rect">
            <a:avLst/>
          </a:prstGeo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8" name="Content Placeholder 17"/>
          <p:cNvSpPr>
            <a:spLocks noGrp="1"/>
          </p:cNvSpPr>
          <p:nvPr>
            <p:ph sz="quarter" idx="1"/>
          </p:nvPr>
        </p:nvSpPr>
        <p:spPr>
          <a:xfrm>
            <a:off x="406400" y="274320"/>
            <a:ext cx="7518400" cy="6327648"/>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22" name="Slide Number Placeholder 21"/>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2544208958"/>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prstGeom prst="rect">
            <a:avLst/>
          </a:prstGeo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a:prstGeom prst="rect">
            <a:avLst/>
          </a:prstGeo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7" name="Date Placeholder 16"/>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8" name="Slide Number Placeholder 17"/>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38817234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600200"/>
            <a:ext cx="9956800" cy="4873752"/>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25858100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348554385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3048000" y="3124200"/>
            <a:ext cx="82296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3048000" y="5003322"/>
            <a:ext cx="8229600" cy="1371600"/>
          </a:xfrm>
          <a:prstGeom prst="rect">
            <a:avLst/>
          </a:prstGeo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10733828" y="1110597"/>
            <a:ext cx="2286000" cy="508000"/>
          </a:xfrm>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7" name="Footer Placeholder 16"/>
          <p:cNvSpPr>
            <a:spLocks noGrp="1"/>
          </p:cNvSpPr>
          <p:nvPr>
            <p:ph type="ftr" sz="quarter" idx="11"/>
          </p:nvPr>
        </p:nvSpPr>
        <p:spPr bwMode="auto">
          <a:xfrm rot="5400000">
            <a:off x="10045959" y="4117661"/>
            <a:ext cx="3657600" cy="512064"/>
          </a:xfrm>
        </p:spPr>
        <p:txBody>
          <a:bodyPr/>
          <a:lstStyle/>
          <a:p>
            <a:endParaRPr lang="en-US" dirty="0">
              <a:solidFill>
                <a:srgbClr val="0033A0"/>
              </a:solidFill>
            </a:endParaRPr>
          </a:p>
        </p:txBody>
      </p:sp>
      <p:sp>
        <p:nvSpPr>
          <p:cNvPr id="10" name="Rectangle 9"/>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4" name="Rectangle 13"/>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Rectangle 18"/>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8" name="Straight Connector 17"/>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5" name="Straight Connector 14"/>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Straight Connector 21"/>
          <p:cNvSpPr>
            <a:spLocks noChangeShapeType="1"/>
          </p:cNvSpPr>
          <p:nvPr/>
        </p:nvSpPr>
        <p:spPr bwMode="auto">
          <a:xfrm>
            <a:off x="1215180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7" name="Rectangle 26"/>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812800" y="3429000"/>
            <a:ext cx="17272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1746176"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4" name="Oval 23"/>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Oval 25"/>
          <p:cNvSpPr/>
          <p:nvPr/>
        </p:nvSpPr>
        <p:spPr bwMode="auto">
          <a:xfrm>
            <a:off x="2218944" y="5788152"/>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5" name="Oval 24"/>
          <p:cNvSpPr/>
          <p:nvPr/>
        </p:nvSpPr>
        <p:spPr>
          <a:xfrm>
            <a:off x="2540000" y="4495800"/>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9" name="Slide Number Placeholder 28"/>
          <p:cNvSpPr>
            <a:spLocks noGrp="1"/>
          </p:cNvSpPr>
          <p:nvPr>
            <p:ph type="sldNum" sz="quarter" idx="12"/>
          </p:nvPr>
        </p:nvSpPr>
        <p:spPr bwMode="auto">
          <a:xfrm>
            <a:off x="1767392" y="4928702"/>
            <a:ext cx="812800" cy="517524"/>
          </a:xfrm>
        </p:spPr>
        <p:txBody>
          <a:bodyPr/>
          <a:lstStyle/>
          <a:p>
            <a:fld id="{23D84A77-DF9D-4485-B351-92C1637A650E}" type="slidenum">
              <a:rPr lang="en-US" smtClean="0"/>
              <a:pPr/>
              <a:t>‹#›</a:t>
            </a:fld>
            <a:endParaRPr lang="en-US" dirty="0"/>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32366" y="5748898"/>
            <a:ext cx="2167684" cy="1109102"/>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20850" y="5974443"/>
            <a:ext cx="1098801" cy="800959"/>
          </a:xfrm>
          <a:prstGeom prst="rect">
            <a:avLst/>
          </a:prstGeom>
        </p:spPr>
      </p:pic>
    </p:spTree>
    <p:extLst>
      <p:ext uri="{BB962C8B-B14F-4D97-AF65-F5344CB8AC3E}">
        <p14:creationId xmlns:p14="http://schemas.microsoft.com/office/powerpoint/2010/main" val="80691374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F4226-2340-4B82-BEB5-2BB17F86BA12}" type="datetimeFigureOut">
              <a:rPr lang="en-US" smtClean="0"/>
              <a:t>8/4/2017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21AEA9-7181-45E0-ADE6-1C87F6C82508}" type="slidenum">
              <a:rPr lang="en-US" smtClean="0"/>
              <a:t>‹#›</a:t>
            </a:fld>
            <a:endParaRPr lang="en-US"/>
          </a:p>
        </p:txBody>
      </p:sp>
    </p:spTree>
    <p:extLst>
      <p:ext uri="{BB962C8B-B14F-4D97-AF65-F5344CB8AC3E}">
        <p14:creationId xmlns:p14="http://schemas.microsoft.com/office/powerpoint/2010/main" val="15091172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609600" y="1600200"/>
            <a:ext cx="9956800" cy="413385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9" name="Slide Number Placeholder 8"/>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32878725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48000" y="2895600"/>
            <a:ext cx="82296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048000" y="5010150"/>
            <a:ext cx="8229600" cy="1371600"/>
          </a:xfrm>
          <a:prstGeom prst="rect">
            <a:avLst/>
          </a:prstGeo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10732008" y="1106932"/>
            <a:ext cx="2286000" cy="508000"/>
          </a:xfrm>
        </p:spPr>
        <p:txBody>
          <a:bodyPr/>
          <a:lstStyle/>
          <a:p>
            <a:fld id="{4CC6CAEA-7DE5-4931-B1AA-DBDC84915B7B}" type="datetimeFigureOut">
              <a:rPr lang="en-US" smtClean="0">
                <a:solidFill>
                  <a:srgbClr val="FFFFFF"/>
                </a:solidFill>
              </a:rPr>
              <a:pPr/>
              <a:t>8/4/2017</a:t>
            </a:fld>
            <a:endParaRPr lang="en-US" dirty="0">
              <a:solidFill>
                <a:srgbClr val="FFFFFF"/>
              </a:solidFill>
            </a:endParaRPr>
          </a:p>
        </p:txBody>
      </p:sp>
      <p:sp>
        <p:nvSpPr>
          <p:cNvPr id="5" name="Footer Placeholder 4"/>
          <p:cNvSpPr>
            <a:spLocks noGrp="1"/>
          </p:cNvSpPr>
          <p:nvPr>
            <p:ph type="ftr" sz="quarter" idx="11"/>
          </p:nvPr>
        </p:nvSpPr>
        <p:spPr bwMode="auto">
          <a:xfrm rot="5400000">
            <a:off x="10046208" y="4114800"/>
            <a:ext cx="3657600" cy="512064"/>
          </a:xfrm>
        </p:spPr>
        <p:txBody>
          <a:bodyPr/>
          <a:lstStyle/>
          <a:p>
            <a:endParaRPr lang="en-US" dirty="0">
              <a:solidFill>
                <a:srgbClr val="FFFFFF"/>
              </a:solidFill>
            </a:endParaRPr>
          </a:p>
        </p:txBody>
      </p:sp>
      <p:sp>
        <p:nvSpPr>
          <p:cNvPr id="9" name="Rectangle 8"/>
          <p:cNvSpPr/>
          <p:nvPr/>
        </p:nvSpPr>
        <p:spPr bwMode="auto">
          <a:xfrm>
            <a:off x="508000" y="0"/>
            <a:ext cx="8128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0" name="Rectangle 9"/>
          <p:cNvSpPr/>
          <p:nvPr/>
        </p:nvSpPr>
        <p:spPr bwMode="auto">
          <a:xfrm>
            <a:off x="368448" y="0"/>
            <a:ext cx="139552"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Rectangle 10"/>
          <p:cNvSpPr/>
          <p:nvPr/>
        </p:nvSpPr>
        <p:spPr bwMode="auto">
          <a:xfrm>
            <a:off x="1320800" y="0"/>
            <a:ext cx="242496"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Rectangle 11"/>
          <p:cNvSpPr/>
          <p:nvPr/>
        </p:nvSpPr>
        <p:spPr bwMode="auto">
          <a:xfrm>
            <a:off x="1521760" y="0"/>
            <a:ext cx="30704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41792"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4" name="Straight Connector 13"/>
          <p:cNvSpPr>
            <a:spLocks noChangeShapeType="1"/>
          </p:cNvSpPr>
          <p:nvPr/>
        </p:nvSpPr>
        <p:spPr bwMode="auto">
          <a:xfrm>
            <a:off x="12192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5" name="Straight Connector 14"/>
          <p:cNvSpPr>
            <a:spLocks noChangeShapeType="1"/>
          </p:cNvSpPr>
          <p:nvPr/>
        </p:nvSpPr>
        <p:spPr bwMode="auto">
          <a:xfrm>
            <a:off x="1138816"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6" name="Straight Connector 15"/>
          <p:cNvSpPr>
            <a:spLocks noChangeShapeType="1"/>
          </p:cNvSpPr>
          <p:nvPr/>
        </p:nvSpPr>
        <p:spPr bwMode="auto">
          <a:xfrm>
            <a:off x="2302187"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7" name="Straight Connector 16"/>
          <p:cNvSpPr>
            <a:spLocks noChangeShapeType="1"/>
          </p:cNvSpPr>
          <p:nvPr/>
        </p:nvSpPr>
        <p:spPr bwMode="auto">
          <a:xfrm>
            <a:off x="14224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18" name="Rectangle 17"/>
          <p:cNvSpPr/>
          <p:nvPr/>
        </p:nvSpPr>
        <p:spPr bwMode="auto">
          <a:xfrm>
            <a:off x="1625600" y="0"/>
            <a:ext cx="1016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9" name="Oval 18"/>
          <p:cNvSpPr/>
          <p:nvPr/>
        </p:nvSpPr>
        <p:spPr bwMode="auto">
          <a:xfrm>
            <a:off x="812800" y="3429000"/>
            <a:ext cx="17272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0" name="Oval 19"/>
          <p:cNvSpPr/>
          <p:nvPr/>
        </p:nvSpPr>
        <p:spPr bwMode="auto">
          <a:xfrm>
            <a:off x="1766272" y="4866752"/>
            <a:ext cx="855232"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1" name="Oval 20"/>
          <p:cNvSpPr/>
          <p:nvPr/>
        </p:nvSpPr>
        <p:spPr bwMode="auto">
          <a:xfrm>
            <a:off x="1454773" y="5500632"/>
            <a:ext cx="18288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2" name="Oval 21"/>
          <p:cNvSpPr/>
          <p:nvPr/>
        </p:nvSpPr>
        <p:spPr bwMode="auto">
          <a:xfrm>
            <a:off x="2218944" y="5791200"/>
            <a:ext cx="36576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Oval 22"/>
          <p:cNvSpPr/>
          <p:nvPr/>
        </p:nvSpPr>
        <p:spPr bwMode="auto">
          <a:xfrm>
            <a:off x="2505387" y="4479888"/>
            <a:ext cx="48768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6" name="Straight Connector 25"/>
          <p:cNvSpPr>
            <a:spLocks noChangeShapeType="1"/>
          </p:cNvSpPr>
          <p:nvPr/>
        </p:nvSpPr>
        <p:spPr bwMode="auto">
          <a:xfrm>
            <a:off x="12130592"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FFFFFF"/>
              </a:solidFill>
            </a:endParaRPr>
          </a:p>
        </p:txBody>
      </p:sp>
      <p:sp>
        <p:nvSpPr>
          <p:cNvPr id="6" name="Slide Number Placeholder 5"/>
          <p:cNvSpPr>
            <a:spLocks noGrp="1"/>
          </p:cNvSpPr>
          <p:nvPr>
            <p:ph type="sldNum" sz="quarter" idx="12"/>
          </p:nvPr>
        </p:nvSpPr>
        <p:spPr bwMode="auto">
          <a:xfrm>
            <a:off x="1787488" y="4928702"/>
            <a:ext cx="812800" cy="517524"/>
          </a:xfrm>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1852130524"/>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6" name="Footer Placeholder 5"/>
          <p:cNvSpPr>
            <a:spLocks noGrp="1"/>
          </p:cNvSpPr>
          <p:nvPr>
            <p:ph type="ftr" sz="quarter" idx="11"/>
          </p:nvPr>
        </p:nvSpPr>
        <p:spPr/>
        <p:txBody>
          <a:bodyPr/>
          <a:lstStyle/>
          <a:p>
            <a:endParaRPr lang="en-US" dirty="0">
              <a:solidFill>
                <a:srgbClr val="0033A0"/>
              </a:solidFill>
            </a:endParaRPr>
          </a:p>
        </p:txBody>
      </p:sp>
      <p:sp>
        <p:nvSpPr>
          <p:cNvPr id="7" name="Slide Number Placeholder 6"/>
          <p:cNvSpPr>
            <a:spLocks noGrp="1"/>
          </p:cNvSpPr>
          <p:nvPr>
            <p:ph type="sldNum" sz="quarter" idx="12"/>
          </p:nvPr>
        </p:nvSpPr>
        <p:spPr/>
        <p:txBody>
          <a:bodyPr/>
          <a:lstStyle/>
          <a:p>
            <a:fld id="{23D84A77-DF9D-4485-B351-92C1637A650E}" type="slidenum">
              <a:rPr lang="en-US" smtClean="0"/>
              <a:pPr/>
              <a:t>‹#›</a:t>
            </a:fld>
            <a:endParaRPr lang="en-US" dirty="0"/>
          </a:p>
        </p:txBody>
      </p:sp>
      <p:sp>
        <p:nvSpPr>
          <p:cNvPr id="9" name="Content Placeholder 8"/>
          <p:cNvSpPr>
            <a:spLocks noGrp="1"/>
          </p:cNvSpPr>
          <p:nvPr>
            <p:ph sz="quarter" idx="1"/>
          </p:nvPr>
        </p:nvSpPr>
        <p:spPr>
          <a:xfrm>
            <a:off x="609600"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5693664" y="1600200"/>
            <a:ext cx="487680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058768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0584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8" name="Footer Placeholder 7"/>
          <p:cNvSpPr>
            <a:spLocks noGrp="1"/>
          </p:cNvSpPr>
          <p:nvPr>
            <p:ph type="ftr" sz="quarter" idx="11"/>
          </p:nvPr>
        </p:nvSpPr>
        <p:spPr/>
        <p:txBody>
          <a:bodyPr/>
          <a:lstStyle/>
          <a:p>
            <a:endParaRPr lang="en-US" dirty="0">
              <a:solidFill>
                <a:srgbClr val="0033A0"/>
              </a:solidFill>
            </a:endParaRPr>
          </a:p>
        </p:txBody>
      </p:sp>
      <p:sp>
        <p:nvSpPr>
          <p:cNvPr id="9" name="Slide Number Placeholder 8"/>
          <p:cNvSpPr>
            <a:spLocks noGrp="1"/>
          </p:cNvSpPr>
          <p:nvPr>
            <p:ph type="sldNum" sz="quarter" idx="12"/>
          </p:nvPr>
        </p:nvSpPr>
        <p:spPr/>
        <p:txBody>
          <a:bodyPr/>
          <a:lstStyle/>
          <a:p>
            <a:fld id="{23D84A77-DF9D-4485-B351-92C1637A650E}" type="slidenum">
              <a:rPr lang="en-US" smtClean="0"/>
              <a:pPr/>
              <a:t>‹#›</a:t>
            </a:fld>
            <a:endParaRPr lang="en-US" dirty="0"/>
          </a:p>
        </p:txBody>
      </p:sp>
      <p:sp>
        <p:nvSpPr>
          <p:cNvPr id="11" name="Content Placeholder 10"/>
          <p:cNvSpPr>
            <a:spLocks noGrp="1"/>
          </p:cNvSpPr>
          <p:nvPr>
            <p:ph sz="quarter" idx="2"/>
          </p:nvPr>
        </p:nvSpPr>
        <p:spPr>
          <a:xfrm>
            <a:off x="6096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5829300" y="2362200"/>
            <a:ext cx="4876800" cy="3886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6096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5791200" y="1569720"/>
            <a:ext cx="48768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13265624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7" name="Slide Number Placeholder 6"/>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206801694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11"/>
          </p:nvPr>
        </p:nvSpPr>
        <p:spPr/>
        <p:txBody>
          <a:bodyPr/>
          <a:lstStyle/>
          <a:p>
            <a:endParaRPr lang="en-US" dirty="0">
              <a:solidFill>
                <a:srgbClr val="0033A0"/>
              </a:solidFill>
            </a:endParaRPr>
          </a:p>
        </p:txBody>
      </p:sp>
      <p:sp>
        <p:nvSpPr>
          <p:cNvPr id="4" name="Slide Number Placeholder 3"/>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39480114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 name="Title 1"/>
          <p:cNvSpPr>
            <a:spLocks noGrp="1"/>
          </p:cNvSpPr>
          <p:nvPr>
            <p:ph type="title"/>
          </p:nvPr>
        </p:nvSpPr>
        <p:spPr>
          <a:xfrm rot="5400000">
            <a:off x="5547360" y="3124200"/>
            <a:ext cx="6309360" cy="6096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083040" y="274320"/>
            <a:ext cx="2036064" cy="4983480"/>
          </a:xfrm>
          <a:prstGeom prst="rect">
            <a:avLst/>
          </a:prstGeo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Straight Connector 10"/>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Rectangle 11"/>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3" name="Straight Connector 12"/>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4" name="Oval 13"/>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8" name="Content Placeholder 17"/>
          <p:cNvSpPr>
            <a:spLocks noGrp="1"/>
          </p:cNvSpPr>
          <p:nvPr>
            <p:ph sz="quarter" idx="1"/>
          </p:nvPr>
        </p:nvSpPr>
        <p:spPr>
          <a:xfrm>
            <a:off x="406400" y="274320"/>
            <a:ext cx="7518400" cy="6327648"/>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22" name="Slide Number Placeholder 21"/>
          <p:cNvSpPr>
            <a:spLocks noGrp="1"/>
          </p:cNvSpPr>
          <p:nvPr>
            <p:ph type="sldNum" sz="quarter" idx="15"/>
          </p:nvPr>
        </p:nvSpPr>
        <p:spPr/>
        <p:txBody>
          <a:bodyPr rtlCol="0"/>
          <a:lstStyle/>
          <a:p>
            <a:fld id="{23D84A77-DF9D-4485-B351-92C1637A650E}"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4180409034"/>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11684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3" name="Oval 12"/>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 name="Title 1"/>
          <p:cNvSpPr>
            <a:spLocks noGrp="1"/>
          </p:cNvSpPr>
          <p:nvPr>
            <p:ph type="title"/>
          </p:nvPr>
        </p:nvSpPr>
        <p:spPr>
          <a:xfrm rot="5400000">
            <a:off x="5518404" y="3124200"/>
            <a:ext cx="6309360" cy="6096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8229600" cy="6858000"/>
          </a:xfrm>
          <a:prstGeom prst="rect">
            <a:avLst/>
          </a:prstGeo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9021064" y="264795"/>
            <a:ext cx="2032000" cy="4956048"/>
          </a:xfrm>
          <a:prstGeom prst="rect">
            <a:avLst/>
          </a:prstGeo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119888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1" name="Rectangle 10"/>
          <p:cNvSpPr/>
          <p:nvPr/>
        </p:nvSpPr>
        <p:spPr bwMode="auto">
          <a:xfrm>
            <a:off x="11785600" y="0"/>
            <a:ext cx="4064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2" name="Straight Connector 11"/>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9" name="Straight Connector 18"/>
          <p:cNvSpPr>
            <a:spLocks noChangeShapeType="1"/>
          </p:cNvSpPr>
          <p:nvPr/>
        </p:nvSpPr>
        <p:spPr bwMode="auto">
          <a:xfrm>
            <a:off x="83312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0" name="Straight Connector 19"/>
          <p:cNvSpPr>
            <a:spLocks noChangeShapeType="1"/>
          </p:cNvSpPr>
          <p:nvPr/>
        </p:nvSpPr>
        <p:spPr bwMode="auto">
          <a:xfrm>
            <a:off x="8256395"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7" name="Date Placeholder 16"/>
          <p:cNvSpPr>
            <a:spLocks noGrp="1"/>
          </p:cNvSpPr>
          <p:nvPr>
            <p:ph type="dt" sz="half" idx="10"/>
          </p:nvPr>
        </p:nvSpPr>
        <p:spPr/>
        <p:txBody>
          <a:bodyPr rtlCol="0"/>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18" name="Slide Number Placeholder 17"/>
          <p:cNvSpPr>
            <a:spLocks noGrp="1"/>
          </p:cNvSpPr>
          <p:nvPr>
            <p:ph type="sldNum" sz="quarter" idx="11"/>
          </p:nvPr>
        </p:nvSpPr>
        <p:spPr/>
        <p:txBody>
          <a:bodyPr rtlCol="0"/>
          <a:lstStyle/>
          <a:p>
            <a:fld id="{23D84A77-DF9D-4485-B351-92C1637A650E}"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solidFill>
                <a:srgbClr val="0033A0"/>
              </a:solidFill>
            </a:endParaRPr>
          </a:p>
        </p:txBody>
      </p:sp>
    </p:spTree>
    <p:extLst>
      <p:ext uri="{BB962C8B-B14F-4D97-AF65-F5344CB8AC3E}">
        <p14:creationId xmlns:p14="http://schemas.microsoft.com/office/powerpoint/2010/main" val="7452619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600200"/>
            <a:ext cx="9956800" cy="4873752"/>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41057055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2352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5" name="Footer Placeholder 4"/>
          <p:cNvSpPr>
            <a:spLocks noGrp="1"/>
          </p:cNvSpPr>
          <p:nvPr>
            <p:ph type="ftr" sz="quarter" idx="11"/>
          </p:nvPr>
        </p:nvSpPr>
        <p:spPr/>
        <p:txBody>
          <a:bodyPr/>
          <a:lstStyle/>
          <a:p>
            <a:endParaRPr lang="en-US" dirty="0">
              <a:solidFill>
                <a:srgbClr val="0033A0"/>
              </a:solidFill>
            </a:endParaRPr>
          </a:p>
        </p:txBody>
      </p:sp>
      <p:sp>
        <p:nvSpPr>
          <p:cNvPr id="6" name="Slide Number Placeholder 5"/>
          <p:cNvSpPr>
            <a:spLocks noGrp="1"/>
          </p:cNvSpPr>
          <p:nvPr>
            <p:ph type="sldNum" sz="quarter" idx="12"/>
          </p:nvPr>
        </p:nvSpPr>
        <p:spPr/>
        <p:txBody>
          <a:bodyPr/>
          <a:lstStyle/>
          <a:p>
            <a:fld id="{23D84A77-DF9D-4485-B351-92C1637A650E}" type="slidenum">
              <a:rPr lang="en-US" smtClean="0"/>
              <a:pPr/>
              <a:t>‹#›</a:t>
            </a:fld>
            <a:endParaRPr lang="en-US" dirty="0"/>
          </a:p>
        </p:txBody>
      </p:sp>
    </p:spTree>
    <p:extLst>
      <p:ext uri="{BB962C8B-B14F-4D97-AF65-F5344CB8AC3E}">
        <p14:creationId xmlns:p14="http://schemas.microsoft.com/office/powerpoint/2010/main" val="1596503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F4226-2340-4B82-BEB5-2BB17F86BA12}" type="datetimeFigureOut">
              <a:rPr lang="en-US" smtClean="0"/>
              <a:t>8/4/2017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21AEA9-7181-45E0-ADE6-1C87F6C82508}" type="slidenum">
              <a:rPr lang="en-US" smtClean="0"/>
              <a:t>‹#›</a:t>
            </a:fld>
            <a:endParaRPr lang="en-US"/>
          </a:p>
        </p:txBody>
      </p:sp>
    </p:spTree>
    <p:extLst>
      <p:ext uri="{BB962C8B-B14F-4D97-AF65-F5344CB8AC3E}">
        <p14:creationId xmlns:p14="http://schemas.microsoft.com/office/powerpoint/2010/main" val="3569275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srgbClr val="0033A0"/>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3D84A77-DF9D-4485-B351-92C1637A650E}" type="slidenum">
              <a:rPr lang="en-US" smtClean="0"/>
              <a:pPr/>
              <a:t>‹#›</a:t>
            </a:fld>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85274" y="5734050"/>
            <a:ext cx="2167684" cy="1109102"/>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96717" y="5943601"/>
            <a:ext cx="1098801" cy="800959"/>
          </a:xfrm>
          <a:prstGeom prst="rect">
            <a:avLst/>
          </a:prstGeom>
        </p:spPr>
      </p:pic>
    </p:spTree>
    <p:extLst>
      <p:ext uri="{BB962C8B-B14F-4D97-AF65-F5344CB8AC3E}">
        <p14:creationId xmlns:p14="http://schemas.microsoft.com/office/powerpoint/2010/main" val="569839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srgbClr val="0033A0"/>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3D84A77-DF9D-4485-B351-92C1637A650E}" type="slidenum">
              <a:rPr lang="en-US" smtClean="0"/>
              <a:pPr/>
              <a:t>‹#›</a:t>
            </a:fld>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85274" y="5734050"/>
            <a:ext cx="2167684" cy="1109102"/>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96717" y="5943601"/>
            <a:ext cx="1098801" cy="800959"/>
          </a:xfrm>
          <a:prstGeom prst="rect">
            <a:avLst/>
          </a:prstGeom>
        </p:spPr>
      </p:pic>
    </p:spTree>
    <p:extLst>
      <p:ext uri="{BB962C8B-B14F-4D97-AF65-F5344CB8AC3E}">
        <p14:creationId xmlns:p14="http://schemas.microsoft.com/office/powerpoint/2010/main" val="2606358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srgbClr val="0033A0"/>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3D84A77-DF9D-4485-B351-92C1637A650E}" type="slidenum">
              <a:rPr lang="en-US" smtClean="0"/>
              <a:pPr/>
              <a:t>‹#›</a:t>
            </a:fld>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85274" y="5734050"/>
            <a:ext cx="2167684" cy="1109102"/>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96717" y="5943601"/>
            <a:ext cx="1098801" cy="800959"/>
          </a:xfrm>
          <a:prstGeom prst="rect">
            <a:avLst/>
          </a:prstGeom>
        </p:spPr>
      </p:pic>
    </p:spTree>
    <p:extLst>
      <p:ext uri="{BB962C8B-B14F-4D97-AF65-F5344CB8AC3E}">
        <p14:creationId xmlns:p14="http://schemas.microsoft.com/office/powerpoint/2010/main" val="27613532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srgbClr val="0033A0"/>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3D84A77-DF9D-4485-B351-92C1637A650E}" type="slidenum">
              <a:rPr lang="en-US" smtClean="0"/>
              <a:pPr/>
              <a:t>‹#›</a:t>
            </a:fld>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85274" y="5734050"/>
            <a:ext cx="2167684" cy="1109102"/>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96717" y="5943601"/>
            <a:ext cx="1098801" cy="800959"/>
          </a:xfrm>
          <a:prstGeom prst="rect">
            <a:avLst/>
          </a:prstGeom>
        </p:spPr>
      </p:pic>
    </p:spTree>
    <p:extLst>
      <p:ext uri="{BB962C8B-B14F-4D97-AF65-F5344CB8AC3E}">
        <p14:creationId xmlns:p14="http://schemas.microsoft.com/office/powerpoint/2010/main" val="39437054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srgbClr val="0033A0"/>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3D84A77-DF9D-4485-B351-92C1637A650E}" type="slidenum">
              <a:rPr lang="en-US" smtClean="0"/>
              <a:pPr/>
              <a:t>‹#›</a:t>
            </a:fld>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85274" y="5734050"/>
            <a:ext cx="2167684" cy="1109102"/>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96717" y="5943601"/>
            <a:ext cx="1098801" cy="800959"/>
          </a:xfrm>
          <a:prstGeom prst="rect">
            <a:avLst/>
          </a:prstGeom>
        </p:spPr>
      </p:pic>
    </p:spTree>
    <p:extLst>
      <p:ext uri="{BB962C8B-B14F-4D97-AF65-F5344CB8AC3E}">
        <p14:creationId xmlns:p14="http://schemas.microsoft.com/office/powerpoint/2010/main" val="27380524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srgbClr val="0033A0"/>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3D84A77-DF9D-4485-B351-92C1637A650E}" type="slidenum">
              <a:rPr lang="en-US" smtClean="0"/>
              <a:pPr/>
              <a:t>‹#›</a:t>
            </a:fld>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85274" y="5734050"/>
            <a:ext cx="2167684" cy="1109102"/>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96717" y="5943601"/>
            <a:ext cx="1098801" cy="800959"/>
          </a:xfrm>
          <a:prstGeom prst="rect">
            <a:avLst/>
          </a:prstGeom>
        </p:spPr>
      </p:pic>
    </p:spTree>
    <p:extLst>
      <p:ext uri="{BB962C8B-B14F-4D97-AF65-F5344CB8AC3E}">
        <p14:creationId xmlns:p14="http://schemas.microsoft.com/office/powerpoint/2010/main" val="247727323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srgbClr val="0033A0"/>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3D84A77-DF9D-4485-B351-92C1637A650E}" type="slidenum">
              <a:rPr lang="en-US" smtClean="0"/>
              <a:pPr/>
              <a:t>‹#›</a:t>
            </a:fld>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85274" y="5734050"/>
            <a:ext cx="2167684" cy="1109102"/>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96717" y="5943601"/>
            <a:ext cx="1098801" cy="800959"/>
          </a:xfrm>
          <a:prstGeom prst="rect">
            <a:avLst/>
          </a:prstGeom>
        </p:spPr>
      </p:pic>
    </p:spTree>
    <p:extLst>
      <p:ext uri="{BB962C8B-B14F-4D97-AF65-F5344CB8AC3E}">
        <p14:creationId xmlns:p14="http://schemas.microsoft.com/office/powerpoint/2010/main" val="129591987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srgbClr val="0033A0"/>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3D84A77-DF9D-4485-B351-92C1637A650E}" type="slidenum">
              <a:rPr lang="en-US" smtClean="0"/>
              <a:pPr/>
              <a:t>‹#›</a:t>
            </a:fld>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85274" y="5734050"/>
            <a:ext cx="2167684" cy="1109102"/>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96717" y="5943601"/>
            <a:ext cx="1098801" cy="800959"/>
          </a:xfrm>
          <a:prstGeom prst="rect">
            <a:avLst/>
          </a:prstGeom>
        </p:spPr>
      </p:pic>
    </p:spTree>
    <p:extLst>
      <p:ext uri="{BB962C8B-B14F-4D97-AF65-F5344CB8AC3E}">
        <p14:creationId xmlns:p14="http://schemas.microsoft.com/office/powerpoint/2010/main" val="138954987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11684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22" name="Title Placeholder 21"/>
          <p:cNvSpPr>
            <a:spLocks noGrp="1"/>
          </p:cNvSpPr>
          <p:nvPr>
            <p:ph type="title"/>
          </p:nvPr>
        </p:nvSpPr>
        <p:spPr>
          <a:xfrm>
            <a:off x="609600" y="274638"/>
            <a:ext cx="9956800" cy="1143000"/>
          </a:xfrm>
          <a:prstGeom prst="rect">
            <a:avLst/>
          </a:prstGeom>
        </p:spPr>
        <p:txBody>
          <a:bodyPr vert="horz" anchor="b">
            <a:normAutofit/>
          </a:bodyPr>
          <a:lstStyle/>
          <a:p>
            <a:r>
              <a:rPr kumimoji="0" lang="en-US" smtClean="0"/>
              <a:t>Click to edit Master title style</a:t>
            </a:r>
            <a:endParaRPr kumimoji="0" lang="en-US"/>
          </a:p>
        </p:txBody>
      </p:sp>
      <p:sp>
        <p:nvSpPr>
          <p:cNvPr id="14" name="Date Placeholder 13"/>
          <p:cNvSpPr>
            <a:spLocks noGrp="1"/>
          </p:cNvSpPr>
          <p:nvPr>
            <p:ph type="dt" sz="half" idx="2"/>
          </p:nvPr>
        </p:nvSpPr>
        <p:spPr>
          <a:xfrm rot="5400000">
            <a:off x="10454640" y="1017843"/>
            <a:ext cx="2011680" cy="512064"/>
          </a:xfrm>
          <a:prstGeom prst="rect">
            <a:avLst/>
          </a:prstGeom>
        </p:spPr>
        <p:txBody>
          <a:bodyPr vert="horz" anchor="ctr" anchorCtr="0"/>
          <a:lstStyle>
            <a:lvl1pPr algn="r" eaLnBrk="1" latinLnBrk="0" hangingPunct="1">
              <a:defRPr kumimoji="0" sz="1200">
                <a:solidFill>
                  <a:schemeClr val="tx2"/>
                </a:solidFill>
              </a:defRPr>
            </a:lvl1pPr>
          </a:lstStyle>
          <a:p>
            <a:fld id="{4CC6CAEA-7DE5-4931-B1AA-DBDC84915B7B}" type="datetimeFigureOut">
              <a:rPr lang="en-US" smtClean="0">
                <a:solidFill>
                  <a:srgbClr val="0033A0"/>
                </a:solidFill>
              </a:rPr>
              <a:pPr/>
              <a:t>8/4/2017</a:t>
            </a:fld>
            <a:endParaRPr lang="en-US" dirty="0">
              <a:solidFill>
                <a:srgbClr val="0033A0"/>
              </a:solidFill>
            </a:endParaRPr>
          </a:p>
        </p:txBody>
      </p:sp>
      <p:sp>
        <p:nvSpPr>
          <p:cNvPr id="3" name="Footer Placeholder 2"/>
          <p:cNvSpPr>
            <a:spLocks noGrp="1"/>
          </p:cNvSpPr>
          <p:nvPr>
            <p:ph type="ftr" sz="quarter" idx="3"/>
          </p:nvPr>
        </p:nvSpPr>
        <p:spPr>
          <a:xfrm rot="5400000">
            <a:off x="9853648" y="3676280"/>
            <a:ext cx="3200400" cy="48768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srgbClr val="0033A0"/>
              </a:solidFill>
            </a:endParaRPr>
          </a:p>
        </p:txBody>
      </p:sp>
      <p:sp>
        <p:nvSpPr>
          <p:cNvPr id="7" name="Straight Connector 6"/>
          <p:cNvSpPr>
            <a:spLocks noChangeShapeType="1"/>
          </p:cNvSpPr>
          <p:nvPr/>
        </p:nvSpPr>
        <p:spPr bwMode="auto">
          <a:xfrm>
            <a:off x="1016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9" name="Straight Connector 8"/>
          <p:cNvSpPr>
            <a:spLocks noChangeShapeType="1"/>
          </p:cNvSpPr>
          <p:nvPr/>
        </p:nvSpPr>
        <p:spPr bwMode="auto">
          <a:xfrm>
            <a:off x="119888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0" name="Rectangle 9"/>
          <p:cNvSpPr/>
          <p:nvPr/>
        </p:nvSpPr>
        <p:spPr bwMode="auto">
          <a:xfrm>
            <a:off x="11785600" y="0"/>
            <a:ext cx="4064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11" name="Straight Connector 10"/>
          <p:cNvSpPr>
            <a:spLocks noChangeShapeType="1"/>
          </p:cNvSpPr>
          <p:nvPr/>
        </p:nvSpPr>
        <p:spPr bwMode="auto">
          <a:xfrm>
            <a:off x="118872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lang="en-US" sz="1800" dirty="0">
              <a:solidFill>
                <a:srgbClr val="0033A0"/>
              </a:solidFill>
            </a:endParaRPr>
          </a:p>
        </p:txBody>
      </p:sp>
      <p:sp>
        <p:nvSpPr>
          <p:cNvPr id="12" name="Oval 11"/>
          <p:cNvSpPr/>
          <p:nvPr/>
        </p:nvSpPr>
        <p:spPr>
          <a:xfrm>
            <a:off x="10875264" y="5715000"/>
            <a:ext cx="73152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solidFill>
                <a:srgbClr val="FFFFFF"/>
              </a:solidFill>
            </a:endParaRPr>
          </a:p>
        </p:txBody>
      </p:sp>
      <p:sp>
        <p:nvSpPr>
          <p:cNvPr id="23" name="Slide Number Placeholder 22"/>
          <p:cNvSpPr>
            <a:spLocks noGrp="1"/>
          </p:cNvSpPr>
          <p:nvPr>
            <p:ph type="sldNum" sz="quarter" idx="4"/>
          </p:nvPr>
        </p:nvSpPr>
        <p:spPr>
          <a:xfrm>
            <a:off x="10838688" y="5734050"/>
            <a:ext cx="812800" cy="521208"/>
          </a:xfrm>
          <a:prstGeom prst="rect">
            <a:avLst/>
          </a:prstGeom>
        </p:spPr>
        <p:txBody>
          <a:bodyPr vert="horz" anchor="ctr"/>
          <a:lstStyle>
            <a:lvl1pPr algn="ctr" eaLnBrk="1" latinLnBrk="0" hangingPunct="1">
              <a:defRPr kumimoji="0" sz="1400" b="1">
                <a:solidFill>
                  <a:srgbClr val="FFFFFF"/>
                </a:solidFill>
              </a:defRPr>
            </a:lvl1pPr>
          </a:lstStyle>
          <a:p>
            <a:fld id="{23D84A77-DF9D-4485-B351-92C1637A650E}" type="slidenum">
              <a:rPr lang="en-US" smtClean="0"/>
              <a:pPr/>
              <a:t>‹#›</a:t>
            </a:fld>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85274" y="5734050"/>
            <a:ext cx="2167684" cy="1109102"/>
          </a:xfrm>
          <a:prstGeom prst="rect">
            <a:avLst/>
          </a:prstGeom>
        </p:spPr>
      </p:pic>
      <p:pic>
        <p:nvPicPr>
          <p:cNvPr id="4" name="Picture 3"/>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796717" y="5943601"/>
            <a:ext cx="1098801" cy="800959"/>
          </a:xfrm>
          <a:prstGeom prst="rect">
            <a:avLst/>
          </a:prstGeom>
        </p:spPr>
      </p:pic>
    </p:spTree>
    <p:extLst>
      <p:ext uri="{BB962C8B-B14F-4D97-AF65-F5344CB8AC3E}">
        <p14:creationId xmlns:p14="http://schemas.microsoft.com/office/powerpoint/2010/main" val="6711963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0.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19.xml.rels><?xml version="1.0" encoding="UTF-8" standalone="yes"?>
<Relationships xmlns="http://schemas.openxmlformats.org/package/2006/relationships"><Relationship Id="rId3" Type="http://schemas.openxmlformats.org/officeDocument/2006/relationships/hyperlink" Target="http://www.niu.edu/u_council/committees/minutes/bc/2016-2017/bc-02-09-17-a.pdf" TargetMode="External"/><Relationship Id="rId2" Type="http://schemas.openxmlformats.org/officeDocument/2006/relationships/hyperlink" Target="https://citl.illinois.edu/citl-101/measurement-evaluation/placement-proficiency/faqs/ssob-faq" TargetMode="External"/><Relationship Id="rId1" Type="http://schemas.openxmlformats.org/officeDocument/2006/relationships/slideLayout" Target="../slideLayouts/slideLayout90.xml"/><Relationship Id="rId4" Type="http://schemas.openxmlformats.org/officeDocument/2006/relationships/hyperlink" Target="http://registrar.illinoisstate.edu/transfer/biliteracy.shtml"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eg"/><Relationship Id="rId2" Type="http://schemas.openxmlformats.org/officeDocument/2006/relationships/image" Target="../media/image16.jpg"/><Relationship Id="rId1" Type="http://schemas.openxmlformats.org/officeDocument/2006/relationships/slideLayout" Target="../slideLayouts/slideLayout101.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hyperlink" Target="mailto:LNarvaez2@cps.edu"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9.png"/><Relationship Id="rId7" Type="http://schemas.openxmlformats.org/officeDocument/2006/relationships/diagramColors" Target="../diagrams/colors3.xml"/><Relationship Id="rId2" Type="http://schemas.openxmlformats.org/officeDocument/2006/relationships/image" Target="../media/image10.png"/><Relationship Id="rId1" Type="http://schemas.openxmlformats.org/officeDocument/2006/relationships/slideLayout" Target="../slideLayouts/slideLayout4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17" y="4082603"/>
            <a:ext cx="4068283" cy="27753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700011" cy="1700011"/>
          </a:xfrm>
          <a:prstGeom prst="rect">
            <a:avLst/>
          </a:prstGeom>
        </p:spPr>
      </p:pic>
      <p:sp>
        <p:nvSpPr>
          <p:cNvPr id="2" name="Title 1"/>
          <p:cNvSpPr>
            <a:spLocks noGrp="1"/>
          </p:cNvSpPr>
          <p:nvPr>
            <p:ph type="ctrTitle"/>
          </p:nvPr>
        </p:nvSpPr>
        <p:spPr>
          <a:xfrm>
            <a:off x="334850" y="1570356"/>
            <a:ext cx="11552349" cy="2387600"/>
          </a:xfrm>
        </p:spPr>
        <p:txBody>
          <a:bodyPr>
            <a:noAutofit/>
          </a:bodyPr>
          <a:lstStyle/>
          <a:p>
            <a:r>
              <a:rPr lang="en-US" sz="4800" b="1" dirty="0" smtClean="0">
                <a:latin typeface="Arial Black" panose="020B0A04020102020204" pitchFamily="34" charset="0"/>
              </a:rPr>
              <a:t>What is the State Seal of </a:t>
            </a:r>
            <a:r>
              <a:rPr lang="en-US" sz="4800" b="1" dirty="0" err="1" smtClean="0">
                <a:latin typeface="Arial Black" panose="020B0A04020102020204" pitchFamily="34" charset="0"/>
              </a:rPr>
              <a:t>Biliteracy</a:t>
            </a:r>
            <a:r>
              <a:rPr lang="en-US" sz="4800" b="1" dirty="0" smtClean="0">
                <a:latin typeface="Arial Black" panose="020B0A04020102020204" pitchFamily="34" charset="0"/>
              </a:rPr>
              <a:t> and How Does it Award College Credit?</a:t>
            </a:r>
            <a:endParaRPr lang="en-US" sz="4800" b="1" dirty="0">
              <a:latin typeface="Arial Black" panose="020B0A04020102020204" pitchFamily="34" charset="0"/>
            </a:endParaRPr>
          </a:p>
        </p:txBody>
      </p:sp>
      <p:sp>
        <p:nvSpPr>
          <p:cNvPr id="3" name="Subtitle 2"/>
          <p:cNvSpPr>
            <a:spLocks noGrp="1"/>
          </p:cNvSpPr>
          <p:nvPr>
            <p:ph type="subTitle" idx="1"/>
          </p:nvPr>
        </p:nvSpPr>
        <p:spPr>
          <a:xfrm>
            <a:off x="1526145" y="4261353"/>
            <a:ext cx="9144000" cy="1655762"/>
          </a:xfrm>
        </p:spPr>
        <p:txBody>
          <a:bodyPr>
            <a:normAutofit/>
          </a:bodyPr>
          <a:lstStyle/>
          <a:p>
            <a:r>
              <a:rPr lang="en-US" sz="3200" b="1" i="1" dirty="0" smtClean="0">
                <a:latin typeface="Arial Black" panose="020B0A04020102020204" pitchFamily="34" charset="0"/>
              </a:rPr>
              <a:t>2017 College Changes </a:t>
            </a:r>
          </a:p>
          <a:p>
            <a:r>
              <a:rPr lang="en-US" sz="3200" b="1" i="1" dirty="0" smtClean="0">
                <a:latin typeface="Arial Black" panose="020B0A04020102020204" pitchFamily="34" charset="0"/>
              </a:rPr>
              <a:t>Everything Conference</a:t>
            </a:r>
            <a:endParaRPr lang="en-US" sz="3200" b="1" i="1" dirty="0">
              <a:latin typeface="Arial Black" panose="020B0A04020102020204" pitchFamily="34"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3891" y="1901"/>
            <a:ext cx="1698110" cy="1698110"/>
          </a:xfrm>
          <a:prstGeom prst="rect">
            <a:avLst/>
          </a:prstGeom>
        </p:spPr>
      </p:pic>
      <p:sp>
        <p:nvSpPr>
          <p:cNvPr id="6" name="TextBox 5"/>
          <p:cNvSpPr txBox="1"/>
          <p:nvPr/>
        </p:nvSpPr>
        <p:spPr>
          <a:xfrm>
            <a:off x="1526145" y="5526411"/>
            <a:ext cx="9169758" cy="1200329"/>
          </a:xfrm>
          <a:prstGeom prst="rect">
            <a:avLst/>
          </a:prstGeom>
          <a:noFill/>
        </p:spPr>
        <p:txBody>
          <a:bodyPr wrap="square" rtlCol="0">
            <a:spAutoFit/>
          </a:bodyPr>
          <a:lstStyle/>
          <a:p>
            <a:pPr algn="ctr"/>
            <a:r>
              <a:rPr lang="en-US" sz="3600" dirty="0" smtClean="0">
                <a:latin typeface="Arial Black" panose="020B0A04020102020204" pitchFamily="34" charset="0"/>
              </a:rPr>
              <a:t>July 20th, 2017</a:t>
            </a:r>
          </a:p>
          <a:p>
            <a:pPr algn="ctr"/>
            <a:r>
              <a:rPr lang="en-US" sz="3600" dirty="0" smtClean="0">
                <a:latin typeface="Arial Black" panose="020B0A04020102020204" pitchFamily="34" charset="0"/>
              </a:rPr>
              <a:t>Tinley Park, Illinois</a:t>
            </a:r>
            <a:endParaRPr lang="en-US" sz="3600" dirty="0">
              <a:latin typeface="Arial Black" panose="020B0A040201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0670" y="4500526"/>
            <a:ext cx="2368900" cy="2357474"/>
          </a:xfrm>
          <a:prstGeom prst="rect">
            <a:avLst/>
          </a:prstGeom>
        </p:spPr>
      </p:pic>
    </p:spTree>
    <p:extLst>
      <p:ext uri="{BB962C8B-B14F-4D97-AF65-F5344CB8AC3E}">
        <p14:creationId xmlns:p14="http://schemas.microsoft.com/office/powerpoint/2010/main" val="19117673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7400" y="5791200"/>
            <a:ext cx="561975" cy="369332"/>
          </a:xfrm>
          <a:prstGeom prst="rect">
            <a:avLst/>
          </a:prstGeom>
          <a:noFill/>
        </p:spPr>
        <p:txBody>
          <a:bodyPr wrap="square" rtlCol="0" anchor="ctr">
            <a:spAutoFit/>
          </a:bodyPr>
          <a:lstStyle/>
          <a:p>
            <a:pPr algn="ctr"/>
            <a:fld id="{369466D8-4ADD-4728-A3BF-FBCF237AC2EA}" type="slidenum">
              <a:rPr lang="en-US" b="1">
                <a:solidFill>
                  <a:srgbClr val="0033A0"/>
                </a:solidFill>
              </a:rPr>
              <a:pPr algn="ctr"/>
              <a:t>10</a:t>
            </a:fld>
            <a:endParaRPr lang="en-US" b="1" dirty="0">
              <a:solidFill>
                <a:srgbClr val="0033A0"/>
              </a:solidFill>
            </a:endParaRPr>
          </a:p>
        </p:txBody>
      </p:sp>
      <p:pic>
        <p:nvPicPr>
          <p:cNvPr id="6" name="Picture 2" descr="C:\Users\jlramirez11\Desktop\Document Creation Request\CPS Logo if Font Too Small on Oth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1" y="6135515"/>
            <a:ext cx="1552575" cy="7224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lramirez11\Desktop\Document Creation Request\OLCE Logo 2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97586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2"/>
          <p:cNvSpPr txBox="1">
            <a:spLocks/>
          </p:cNvSpPr>
          <p:nvPr/>
        </p:nvSpPr>
        <p:spPr>
          <a:xfrm>
            <a:off x="1676400" y="274638"/>
            <a:ext cx="8534400" cy="1143000"/>
          </a:xfrm>
          <a:prstGeom prst="rect">
            <a:avLst/>
          </a:prstGeom>
        </p:spPr>
        <p:txBody>
          <a:bodyPr vert="horz" anchor="t">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4000" b="1" dirty="0">
                <a:solidFill>
                  <a:srgbClr val="0033A0"/>
                </a:solidFill>
              </a:rPr>
              <a:t>What is a </a:t>
            </a:r>
            <a:r>
              <a:rPr lang="en-US" sz="4000" b="1" dirty="0" smtClean="0">
                <a:solidFill>
                  <a:srgbClr val="0033A0"/>
                </a:solidFill>
              </a:rPr>
              <a:t>Commendation</a:t>
            </a:r>
            <a:endParaRPr lang="en-US" sz="4000" b="1" dirty="0">
              <a:solidFill>
                <a:srgbClr val="0033A0"/>
              </a:solidFill>
            </a:endParaRPr>
          </a:p>
        </p:txBody>
      </p:sp>
      <p:sp>
        <p:nvSpPr>
          <p:cNvPr id="2" name="Content Placeholder 1"/>
          <p:cNvSpPr>
            <a:spLocks noGrp="1"/>
          </p:cNvSpPr>
          <p:nvPr>
            <p:ph sz="quarter" idx="1"/>
          </p:nvPr>
        </p:nvSpPr>
        <p:spPr>
          <a:xfrm>
            <a:off x="1600200" y="1416136"/>
            <a:ext cx="8610600" cy="4133850"/>
          </a:xfrm>
        </p:spPr>
        <p:txBody>
          <a:bodyPr/>
          <a:lstStyle/>
          <a:p>
            <a:pPr marL="0" indent="0">
              <a:buNone/>
            </a:pPr>
            <a:r>
              <a:rPr lang="en-US" dirty="0" smtClean="0"/>
              <a:t>For students who come close to meriting the Seal, they will receive the State </a:t>
            </a:r>
            <a:r>
              <a:rPr lang="en-US" i="1" dirty="0" smtClean="0"/>
              <a:t>Commendation</a:t>
            </a:r>
            <a:r>
              <a:rPr lang="en-US" dirty="0" smtClean="0"/>
              <a:t> toward Biliteracy, demonstrating progress toward full </a:t>
            </a:r>
            <a:r>
              <a:rPr lang="en-US" dirty="0" err="1" smtClean="0"/>
              <a:t>biliteracy</a:t>
            </a:r>
            <a:r>
              <a:rPr lang="en-US" dirty="0" smtClean="0"/>
              <a:t> in English and another language.</a:t>
            </a:r>
          </a:p>
        </p:txBody>
      </p:sp>
    </p:spTree>
    <p:extLst>
      <p:ext uri="{BB962C8B-B14F-4D97-AF65-F5344CB8AC3E}">
        <p14:creationId xmlns:p14="http://schemas.microsoft.com/office/powerpoint/2010/main" val="3174178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7467600" cy="1143000"/>
          </a:xfrm>
        </p:spPr>
        <p:txBody>
          <a:bodyPr>
            <a:normAutofit/>
          </a:bodyPr>
          <a:lstStyle/>
          <a:p>
            <a:pPr algn="ctr"/>
            <a:r>
              <a:rPr lang="en-US" sz="4000" b="1" dirty="0">
                <a:solidFill>
                  <a:schemeClr val="tx1">
                    <a:lumMod val="75000"/>
                  </a:schemeClr>
                </a:solidFill>
              </a:rPr>
              <a:t>AAPPL Proficiency </a:t>
            </a:r>
            <a:r>
              <a:rPr lang="en-US" sz="4000" b="1" dirty="0" smtClean="0">
                <a:solidFill>
                  <a:schemeClr val="tx1">
                    <a:lumMod val="75000"/>
                  </a:schemeClr>
                </a:solidFill>
              </a:rPr>
              <a:t>Guidelines</a:t>
            </a:r>
            <a:endParaRPr lang="en-US" sz="4000" b="1" dirty="0">
              <a:solidFill>
                <a:schemeClr val="accent1">
                  <a:lumMod val="75000"/>
                </a:schemeClr>
              </a:solidFill>
            </a:endParaRPr>
          </a:p>
        </p:txBody>
      </p:sp>
      <p:pic>
        <p:nvPicPr>
          <p:cNvPr id="4" name="Picture 3"/>
          <p:cNvPicPr>
            <a:picLocks noChangeAspect="1"/>
          </p:cNvPicPr>
          <p:nvPr/>
        </p:nvPicPr>
        <p:blipFill rotWithShape="1">
          <a:blip r:embed="rId2"/>
          <a:srcRect l="3582" r="2391"/>
          <a:stretch/>
        </p:blipFill>
        <p:spPr>
          <a:xfrm>
            <a:off x="1524000" y="1417638"/>
            <a:ext cx="9190946" cy="4373562"/>
          </a:xfrm>
          <a:prstGeom prst="rect">
            <a:avLst/>
          </a:prstGeom>
        </p:spPr>
      </p:pic>
    </p:spTree>
    <p:extLst>
      <p:ext uri="{BB962C8B-B14F-4D97-AF65-F5344CB8AC3E}">
        <p14:creationId xmlns:p14="http://schemas.microsoft.com/office/powerpoint/2010/main" val="3116274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15400" y="5638800"/>
            <a:ext cx="1295400" cy="990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Oval 2"/>
          <p:cNvSpPr/>
          <p:nvPr/>
        </p:nvSpPr>
        <p:spPr>
          <a:xfrm>
            <a:off x="7315200" y="4724400"/>
            <a:ext cx="1752600" cy="685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52600" y="1143001"/>
            <a:ext cx="8387494" cy="5638800"/>
          </a:xfrm>
        </p:spPr>
      </p:pic>
      <p:sp>
        <p:nvSpPr>
          <p:cNvPr id="5" name="Oval 4"/>
          <p:cNvSpPr/>
          <p:nvPr/>
        </p:nvSpPr>
        <p:spPr>
          <a:xfrm>
            <a:off x="7086600" y="4572001"/>
            <a:ext cx="2743200" cy="12112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6" name="Title 2"/>
          <p:cNvSpPr txBox="1">
            <a:spLocks/>
          </p:cNvSpPr>
          <p:nvPr/>
        </p:nvSpPr>
        <p:spPr>
          <a:xfrm>
            <a:off x="1676400" y="274638"/>
            <a:ext cx="8534400" cy="1143000"/>
          </a:xfrm>
          <a:prstGeom prst="rect">
            <a:avLst/>
          </a:prstGeom>
        </p:spPr>
        <p:txBody>
          <a:bodyPr vert="horz" anchor="t">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4000" b="1" dirty="0">
                <a:solidFill>
                  <a:srgbClr val="0033A0"/>
                </a:solidFill>
              </a:rPr>
              <a:t>Seal Recognition on a </a:t>
            </a:r>
            <a:r>
              <a:rPr lang="en-US" sz="4000" b="1" dirty="0" smtClean="0">
                <a:solidFill>
                  <a:srgbClr val="0033A0"/>
                </a:solidFill>
              </a:rPr>
              <a:t>Transcript</a:t>
            </a:r>
            <a:endParaRPr lang="en-US" sz="4000" b="1" dirty="0">
              <a:solidFill>
                <a:srgbClr val="0033A0"/>
              </a:solidFill>
            </a:endParaRPr>
          </a:p>
        </p:txBody>
      </p:sp>
    </p:spTree>
    <p:extLst>
      <p:ext uri="{BB962C8B-B14F-4D97-AF65-F5344CB8AC3E}">
        <p14:creationId xmlns:p14="http://schemas.microsoft.com/office/powerpoint/2010/main" val="2528507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20316"/>
            <a:ext cx="7467600" cy="1739566"/>
          </a:xfrm>
        </p:spPr>
        <p:txBody>
          <a:bodyPr>
            <a:normAutofit/>
          </a:bodyPr>
          <a:lstStyle/>
          <a:p>
            <a:pPr algn="ctr"/>
            <a:r>
              <a:rPr lang="en-US" sz="4400" b="1" dirty="0"/>
              <a:t>Seal of </a:t>
            </a:r>
            <a:r>
              <a:rPr lang="en-US" sz="4400" b="1" dirty="0" err="1"/>
              <a:t>Biliteracy</a:t>
            </a:r>
            <a:r>
              <a:rPr lang="en-US" sz="4400" b="1" dirty="0"/>
              <a:t> </a:t>
            </a:r>
            <a:r>
              <a:rPr lang="en-US" sz="4400" b="1" dirty="0" smtClean="0"/>
              <a:t>Numbers</a:t>
            </a:r>
            <a:endParaRPr lang="en-US" sz="4400" b="1" dirty="0"/>
          </a:p>
        </p:txBody>
      </p:sp>
      <p:sp>
        <p:nvSpPr>
          <p:cNvPr id="3" name="Content Placeholder 2"/>
          <p:cNvSpPr>
            <a:spLocks noGrp="1"/>
          </p:cNvSpPr>
          <p:nvPr>
            <p:ph sz="quarter" idx="1"/>
          </p:nvPr>
        </p:nvSpPr>
        <p:spPr>
          <a:xfrm>
            <a:off x="6019800" y="2362200"/>
            <a:ext cx="4191000" cy="3733800"/>
          </a:xfrm>
        </p:spPr>
        <p:txBody>
          <a:bodyPr>
            <a:normAutofit/>
          </a:bodyPr>
          <a:lstStyle/>
          <a:p>
            <a:pPr marL="0" indent="0">
              <a:spcAft>
                <a:spcPts val="600"/>
              </a:spcAft>
              <a:buNone/>
            </a:pPr>
            <a:r>
              <a:rPr lang="en-US" sz="2000" dirty="0" smtClean="0"/>
              <a:t>1,382 seniors obtained the Seal </a:t>
            </a:r>
            <a:r>
              <a:rPr lang="en-US" sz="2000" dirty="0"/>
              <a:t>of </a:t>
            </a:r>
            <a:r>
              <a:rPr lang="en-US" sz="2000" dirty="0" err="1" smtClean="0"/>
              <a:t>Biliteracy</a:t>
            </a:r>
            <a:r>
              <a:rPr lang="en-US" sz="2000" dirty="0" smtClean="0"/>
              <a:t>; 892 received the State Commendation Toward Proficiency; 446 8</a:t>
            </a:r>
            <a:r>
              <a:rPr lang="en-US" sz="2000" baseline="30000" dirty="0" smtClean="0"/>
              <a:t>th</a:t>
            </a:r>
            <a:r>
              <a:rPr lang="en-US" sz="2000" dirty="0" smtClean="0"/>
              <a:t> graders &amp; 501 5</a:t>
            </a:r>
            <a:r>
              <a:rPr lang="en-US" sz="2000" baseline="30000" dirty="0" smtClean="0"/>
              <a:t>th</a:t>
            </a:r>
            <a:r>
              <a:rPr lang="en-US" sz="2000" dirty="0" smtClean="0"/>
              <a:t> graders received the CPS Seal of </a:t>
            </a:r>
            <a:r>
              <a:rPr lang="en-US" sz="2000" dirty="0" err="1" smtClean="0"/>
              <a:t>Biliteracy</a:t>
            </a:r>
            <a:r>
              <a:rPr lang="en-US" sz="2000" dirty="0" smtClean="0"/>
              <a:t> Pathways Award</a:t>
            </a:r>
            <a:endParaRPr lang="en-US" sz="2000" dirty="0"/>
          </a:p>
        </p:txBody>
      </p:sp>
      <p:sp>
        <p:nvSpPr>
          <p:cNvPr id="4" name="Slide Number Placeholder 3"/>
          <p:cNvSpPr>
            <a:spLocks noGrp="1"/>
          </p:cNvSpPr>
          <p:nvPr>
            <p:ph type="sldNum" sz="quarter" idx="15"/>
          </p:nvPr>
        </p:nvSpPr>
        <p:spPr/>
        <p:txBody>
          <a:bodyPr/>
          <a:lstStyle/>
          <a:p>
            <a:fld id="{23D84A77-DF9D-4485-B351-92C1637A650E}" type="slidenum">
              <a:rPr lang="en-US" smtClean="0"/>
              <a:pPr/>
              <a:t>13</a:t>
            </a:fld>
            <a:endParaRPr lang="en-US" dirty="0"/>
          </a:p>
        </p:txBody>
      </p:sp>
      <p:sp>
        <p:nvSpPr>
          <p:cNvPr id="5" name="Content Placeholder 2"/>
          <p:cNvSpPr txBox="1">
            <a:spLocks/>
          </p:cNvSpPr>
          <p:nvPr/>
        </p:nvSpPr>
        <p:spPr>
          <a:xfrm>
            <a:off x="1828800" y="2362200"/>
            <a:ext cx="4191000" cy="3162300"/>
          </a:xfrm>
          <a:prstGeom prst="rect">
            <a:avLst/>
          </a:prstGeom>
        </p:spPr>
        <p:txBody>
          <a:bodyPr vert="horz">
            <a:normAutofit/>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4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24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24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24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spcAft>
                <a:spcPts val="600"/>
              </a:spcAft>
              <a:buClr>
                <a:srgbClr val="78BE20"/>
              </a:buClr>
              <a:buNone/>
            </a:pPr>
            <a:r>
              <a:rPr lang="en-US" sz="2000" dirty="0">
                <a:solidFill>
                  <a:srgbClr val="0033A0"/>
                </a:solidFill>
              </a:rPr>
              <a:t>1,108 graduating seniors earned the Seal of </a:t>
            </a:r>
            <a:r>
              <a:rPr lang="en-US" sz="2000" dirty="0" err="1">
                <a:solidFill>
                  <a:srgbClr val="0033A0"/>
                </a:solidFill>
              </a:rPr>
              <a:t>Biliteracy</a:t>
            </a:r>
            <a:r>
              <a:rPr lang="en-US" sz="2000" dirty="0">
                <a:solidFill>
                  <a:srgbClr val="0033A0"/>
                </a:solidFill>
              </a:rPr>
              <a:t>, with more than half being former </a:t>
            </a:r>
            <a:r>
              <a:rPr lang="en-US" sz="2000" dirty="0" smtClean="0">
                <a:solidFill>
                  <a:srgbClr val="0033A0"/>
                </a:solidFill>
              </a:rPr>
              <a:t>ELs (up from 92 in 2015)</a:t>
            </a:r>
            <a:endParaRPr lang="en-US" sz="2000" dirty="0">
              <a:solidFill>
                <a:srgbClr val="0033A0"/>
              </a:solidFill>
            </a:endParaRPr>
          </a:p>
        </p:txBody>
      </p:sp>
      <p:sp>
        <p:nvSpPr>
          <p:cNvPr id="6" name="Rounded Rectangle 5"/>
          <p:cNvSpPr/>
          <p:nvPr/>
        </p:nvSpPr>
        <p:spPr>
          <a:xfrm>
            <a:off x="1905000" y="1828800"/>
            <a:ext cx="3962400" cy="533400"/>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2016</a:t>
            </a:r>
          </a:p>
        </p:txBody>
      </p:sp>
      <p:sp>
        <p:nvSpPr>
          <p:cNvPr id="7" name="Rounded Rectangle 6"/>
          <p:cNvSpPr/>
          <p:nvPr/>
        </p:nvSpPr>
        <p:spPr>
          <a:xfrm>
            <a:off x="6096000" y="1828800"/>
            <a:ext cx="3962400" cy="533400"/>
          </a:xfrm>
          <a:prstGeom prst="roundRect">
            <a:avLst/>
          </a:prstGeom>
          <a:gradFill flip="none" rotWithShape="1">
            <a:gsLst>
              <a:gs pos="0">
                <a:srgbClr val="8A1A9C"/>
              </a:gs>
              <a:gs pos="100000">
                <a:srgbClr val="E0A3FF"/>
              </a:gs>
              <a:gs pos="50000">
                <a:srgbClr val="8A1A9C"/>
              </a:gs>
            </a:gsLst>
            <a:lin ang="108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rgbClr val="FFFFFF"/>
                </a:solidFill>
              </a:rPr>
              <a:t>2017</a:t>
            </a:r>
          </a:p>
        </p:txBody>
      </p:sp>
    </p:spTree>
    <p:extLst>
      <p:ext uri="{BB962C8B-B14F-4D97-AF65-F5344CB8AC3E}">
        <p14:creationId xmlns:p14="http://schemas.microsoft.com/office/powerpoint/2010/main" val="38352844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0869"/>
            <a:ext cx="11534274" cy="1143000"/>
          </a:xfrm>
        </p:spPr>
        <p:txBody>
          <a:bodyPr>
            <a:normAutofit fontScale="90000"/>
          </a:bodyPr>
          <a:lstStyle/>
          <a:p>
            <a:r>
              <a:rPr lang="en-US" b="1" dirty="0"/>
              <a:t>http://www.senatoririsymartinez.com/news/23-news-releases/295-martinez-helps-students-get-college-credit-for-foreign-language-courses</a:t>
            </a:r>
          </a:p>
        </p:txBody>
      </p:sp>
      <p:sp>
        <p:nvSpPr>
          <p:cNvPr id="3" name="Content Placeholder 2"/>
          <p:cNvSpPr>
            <a:spLocks noGrp="1"/>
          </p:cNvSpPr>
          <p:nvPr>
            <p:ph sz="quarter" idx="1"/>
          </p:nvPr>
        </p:nvSpPr>
        <p:spPr/>
        <p:txBody>
          <a:bodyPr/>
          <a:lstStyle/>
          <a:p>
            <a:endParaRPr lang="en-US"/>
          </a:p>
        </p:txBody>
      </p:sp>
      <p:pic>
        <p:nvPicPr>
          <p:cNvPr id="4" name="Picture 3"/>
          <p:cNvPicPr>
            <a:picLocks noChangeAspect="1"/>
          </p:cNvPicPr>
          <p:nvPr/>
        </p:nvPicPr>
        <p:blipFill rotWithShape="1">
          <a:blip r:embed="rId2"/>
          <a:srcRect l="14135" t="14089" r="15488" b="1700"/>
          <a:stretch/>
        </p:blipFill>
        <p:spPr>
          <a:xfrm>
            <a:off x="0" y="697830"/>
            <a:ext cx="9156879" cy="6160170"/>
          </a:xfrm>
          <a:prstGeom prst="rect">
            <a:avLst/>
          </a:prstGeom>
        </p:spPr>
      </p:pic>
    </p:spTree>
    <p:extLst>
      <p:ext uri="{BB962C8B-B14F-4D97-AF65-F5344CB8AC3E}">
        <p14:creationId xmlns:p14="http://schemas.microsoft.com/office/powerpoint/2010/main" val="2767236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9892" y="365125"/>
            <a:ext cx="9033818" cy="6462128"/>
          </a:xfrm>
        </p:spPr>
      </p:pic>
    </p:spTree>
    <p:extLst>
      <p:ext uri="{BB962C8B-B14F-4D97-AF65-F5344CB8AC3E}">
        <p14:creationId xmlns:p14="http://schemas.microsoft.com/office/powerpoint/2010/main" val="2024631331"/>
      </p:ext>
    </p:extLst>
  </p:cSld>
  <p:clrMapOvr>
    <a:masterClrMapping/>
  </p:clrMapOvr>
  <mc:AlternateContent xmlns:mc="http://schemas.openxmlformats.org/markup-compatibility/2006" xmlns:p14="http://schemas.microsoft.com/office/powerpoint/2010/main">
    <mc:Choice Requires="p14">
      <p:transition spd="slow" p14:dur="30000" advTm="15000"/>
    </mc:Choice>
    <mc:Fallback xmlns="">
      <p:transition spd="slow"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Awarding College Credit—State Law</a:t>
            </a:r>
            <a:endParaRPr lang="en-US" dirty="0"/>
          </a:p>
        </p:txBody>
      </p:sp>
      <p:sp>
        <p:nvSpPr>
          <p:cNvPr id="3" name="Content Placeholder 2"/>
          <p:cNvSpPr>
            <a:spLocks noGrp="1"/>
          </p:cNvSpPr>
          <p:nvPr>
            <p:ph sz="quarter" idx="1"/>
          </p:nvPr>
        </p:nvSpPr>
        <p:spPr/>
        <p:txBody>
          <a:bodyPr/>
          <a:lstStyle/>
          <a:p>
            <a:pPr marL="0" indent="0">
              <a:buNone/>
            </a:pPr>
            <a:r>
              <a:rPr lang="en-US" b="1" dirty="0" smtClean="0"/>
              <a:t>HB 4330:</a:t>
            </a:r>
          </a:p>
          <a:p>
            <a:pPr marL="0" indent="0">
              <a:buNone/>
            </a:pPr>
            <a:r>
              <a:rPr lang="en-US" dirty="0"/>
              <a:t>For admissions purposes, requires each public university in this State to accept the State Seal of </a:t>
            </a:r>
            <a:r>
              <a:rPr lang="en-US" dirty="0" err="1"/>
              <a:t>Biliteracy</a:t>
            </a:r>
            <a:r>
              <a:rPr lang="en-US" dirty="0"/>
              <a:t> as equivalent to 2 years of foreign language coursework taken during high school if a student's high school transcript indicates that he or she will be receiving or has received the State Seal of </a:t>
            </a:r>
            <a:r>
              <a:rPr lang="en-US" dirty="0" err="1"/>
              <a:t>Biliteracy</a:t>
            </a:r>
            <a:r>
              <a:rPr lang="en-US" dirty="0"/>
              <a:t>. </a:t>
            </a:r>
          </a:p>
        </p:txBody>
      </p:sp>
    </p:spTree>
    <p:extLst>
      <p:ext uri="{BB962C8B-B14F-4D97-AF65-F5344CB8AC3E}">
        <p14:creationId xmlns:p14="http://schemas.microsoft.com/office/powerpoint/2010/main" val="3460194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Awarding College Credit—State Law</a:t>
            </a:r>
            <a:endParaRPr lang="en-US" dirty="0"/>
          </a:p>
        </p:txBody>
      </p:sp>
      <p:sp>
        <p:nvSpPr>
          <p:cNvPr id="3" name="Content Placeholder 2"/>
          <p:cNvSpPr>
            <a:spLocks noGrp="1"/>
          </p:cNvSpPr>
          <p:nvPr>
            <p:ph sz="quarter" idx="1"/>
          </p:nvPr>
        </p:nvSpPr>
        <p:spPr/>
        <p:txBody>
          <a:bodyPr/>
          <a:lstStyle/>
          <a:p>
            <a:pPr marL="0" indent="0">
              <a:buNone/>
            </a:pPr>
            <a:r>
              <a:rPr lang="en-US" b="1" dirty="0" smtClean="0"/>
              <a:t>HB 4330:</a:t>
            </a:r>
          </a:p>
          <a:p>
            <a:pPr marL="0" indent="0">
              <a:buNone/>
            </a:pPr>
            <a:r>
              <a:rPr lang="en-US" dirty="0" smtClean="0"/>
              <a:t>Provides </a:t>
            </a:r>
            <a:r>
              <a:rPr lang="en-US" dirty="0"/>
              <a:t>that each public community college and public university in this State shall establish criteria to translate a State Seal of </a:t>
            </a:r>
            <a:r>
              <a:rPr lang="en-US" dirty="0" err="1"/>
              <a:t>Biliteracy</a:t>
            </a:r>
            <a:r>
              <a:rPr lang="en-US" dirty="0"/>
              <a:t> into course credit based on foreign language course equivalencies identified by the community college's or university's faculty and staff and, upon request from an enrolled student, the community college or university shall award foreign language course credit to a student who has received a State Seal of </a:t>
            </a:r>
            <a:r>
              <a:rPr lang="en-US" dirty="0" err="1"/>
              <a:t>Biliteracy</a:t>
            </a:r>
            <a:r>
              <a:rPr lang="en-US" dirty="0" smtClean="0"/>
              <a:t>.</a:t>
            </a:r>
            <a:endParaRPr lang="en-US" b="1" dirty="0" smtClean="0"/>
          </a:p>
        </p:txBody>
      </p:sp>
    </p:spTree>
    <p:extLst>
      <p:ext uri="{BB962C8B-B14F-4D97-AF65-F5344CB8AC3E}">
        <p14:creationId xmlns:p14="http://schemas.microsoft.com/office/powerpoint/2010/main" val="1424365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Awarding College Credit—State Law</a:t>
            </a:r>
            <a:endParaRPr lang="en-US" dirty="0"/>
          </a:p>
        </p:txBody>
      </p:sp>
      <p:sp>
        <p:nvSpPr>
          <p:cNvPr id="3" name="Content Placeholder 2"/>
          <p:cNvSpPr>
            <a:spLocks noGrp="1"/>
          </p:cNvSpPr>
          <p:nvPr>
            <p:ph sz="quarter" idx="1"/>
          </p:nvPr>
        </p:nvSpPr>
        <p:spPr/>
        <p:txBody>
          <a:bodyPr/>
          <a:lstStyle/>
          <a:p>
            <a:pPr marL="0" indent="0">
              <a:buNone/>
            </a:pPr>
            <a:r>
              <a:rPr lang="en-US" b="1" dirty="0" smtClean="0"/>
              <a:t>HB 4330:</a:t>
            </a:r>
          </a:p>
          <a:p>
            <a:pPr marL="0" indent="0">
              <a:buNone/>
            </a:pPr>
            <a:r>
              <a:rPr lang="en-US" dirty="0"/>
              <a:t>Requires the State Board of Education's rules to ensure that the criteria that pupils must achieve to earn a State Seal of </a:t>
            </a:r>
            <a:r>
              <a:rPr lang="en-US" dirty="0" err="1"/>
              <a:t>Biliteracy</a:t>
            </a:r>
            <a:r>
              <a:rPr lang="en-US" dirty="0"/>
              <a:t> meet the course credit criteria. Requires students enrolled in a public community college or public university who have received a State Seal of </a:t>
            </a:r>
            <a:r>
              <a:rPr lang="en-US" dirty="0" err="1"/>
              <a:t>Biliteracy</a:t>
            </a:r>
            <a:r>
              <a:rPr lang="en-US" dirty="0"/>
              <a:t> to request course credit for their seal within 3 academic years after graduating from high school. </a:t>
            </a:r>
          </a:p>
        </p:txBody>
      </p:sp>
    </p:spTree>
    <p:extLst>
      <p:ext uri="{BB962C8B-B14F-4D97-AF65-F5344CB8AC3E}">
        <p14:creationId xmlns:p14="http://schemas.microsoft.com/office/powerpoint/2010/main" val="793475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Samples of What Colleges are Doing to Award Credit</a:t>
            </a:r>
            <a:endParaRPr lang="en-US" dirty="0"/>
          </a:p>
        </p:txBody>
      </p:sp>
      <p:sp>
        <p:nvSpPr>
          <p:cNvPr id="3" name="Content Placeholder 2"/>
          <p:cNvSpPr>
            <a:spLocks noGrp="1"/>
          </p:cNvSpPr>
          <p:nvPr>
            <p:ph sz="quarter" idx="1"/>
          </p:nvPr>
        </p:nvSpPr>
        <p:spPr/>
        <p:txBody>
          <a:bodyPr/>
          <a:lstStyle/>
          <a:p>
            <a:pPr marL="0" indent="0">
              <a:buNone/>
            </a:pPr>
            <a:r>
              <a:rPr lang="en-US" dirty="0" smtClean="0"/>
              <a:t>University of Illinois at Urbana-Champaign:</a:t>
            </a:r>
          </a:p>
          <a:p>
            <a:pPr marL="0" indent="0">
              <a:buNone/>
            </a:pPr>
            <a:r>
              <a:rPr lang="en-US" dirty="0">
                <a:hlinkClick r:id="rId2"/>
              </a:rPr>
              <a:t>https://</a:t>
            </a:r>
            <a:r>
              <a:rPr lang="en-US" dirty="0" smtClean="0">
                <a:hlinkClick r:id="rId2"/>
              </a:rPr>
              <a:t>citl.illinois.edu/citl-101/measurement-evaluation/placement-proficiency/faqs/ssob-faq</a:t>
            </a:r>
            <a:endParaRPr lang="en-US" dirty="0" smtClean="0"/>
          </a:p>
          <a:p>
            <a:pPr marL="0" indent="0">
              <a:buNone/>
            </a:pPr>
            <a:endParaRPr lang="en-US" dirty="0" smtClean="0"/>
          </a:p>
          <a:p>
            <a:pPr marL="0" indent="0">
              <a:buNone/>
            </a:pPr>
            <a:r>
              <a:rPr lang="en-US" dirty="0" smtClean="0"/>
              <a:t>Northern Illinois University:</a:t>
            </a:r>
          </a:p>
          <a:p>
            <a:pPr marL="0" indent="0">
              <a:buNone/>
            </a:pPr>
            <a:r>
              <a:rPr lang="en-US" dirty="0">
                <a:hlinkClick r:id="rId3"/>
              </a:rPr>
              <a:t>http://</a:t>
            </a:r>
            <a:r>
              <a:rPr lang="en-US" dirty="0" smtClean="0">
                <a:hlinkClick r:id="rId3"/>
              </a:rPr>
              <a:t>www.niu.edu/u_council/committees/minutes/bc/2016-2017/bc-02-09-17-a.pdf</a:t>
            </a:r>
            <a:endParaRPr lang="en-US" dirty="0" smtClean="0"/>
          </a:p>
          <a:p>
            <a:pPr marL="0" indent="0">
              <a:buNone/>
            </a:pPr>
            <a:endParaRPr lang="en-US" dirty="0"/>
          </a:p>
          <a:p>
            <a:pPr marL="0" indent="0">
              <a:buNone/>
            </a:pPr>
            <a:r>
              <a:rPr lang="en-US" dirty="0" smtClean="0"/>
              <a:t>Illinois State University:</a:t>
            </a:r>
          </a:p>
          <a:p>
            <a:pPr marL="0" indent="0">
              <a:buNone/>
            </a:pPr>
            <a:r>
              <a:rPr lang="en-US" dirty="0">
                <a:hlinkClick r:id="rId4"/>
              </a:rPr>
              <a:t>http://</a:t>
            </a:r>
            <a:r>
              <a:rPr lang="en-US" dirty="0" smtClean="0">
                <a:hlinkClick r:id="rId4"/>
              </a:rPr>
              <a:t>registrar.illinoisstate.edu/transfer/biliteracy.shtml</a:t>
            </a:r>
            <a:endParaRPr lang="en-US" dirty="0" smtClean="0"/>
          </a:p>
          <a:p>
            <a:pPr marL="0" indent="0">
              <a:buNone/>
            </a:pPr>
            <a:endParaRPr lang="en-US" dirty="0"/>
          </a:p>
        </p:txBody>
      </p:sp>
    </p:spTree>
    <p:extLst>
      <p:ext uri="{BB962C8B-B14F-4D97-AF65-F5344CB8AC3E}">
        <p14:creationId xmlns:p14="http://schemas.microsoft.com/office/powerpoint/2010/main" val="2016019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629400" y="6477000"/>
            <a:ext cx="1752600" cy="369332"/>
          </a:xfrm>
          <a:prstGeom prst="rect">
            <a:avLst/>
          </a:prstGeom>
          <a:noFill/>
        </p:spPr>
        <p:txBody>
          <a:bodyPr wrap="square" rtlCol="0">
            <a:spAutoFit/>
          </a:bodyPr>
          <a:lstStyle/>
          <a:p>
            <a:r>
              <a:rPr lang="en-US" dirty="0"/>
              <a:t>as of Fall 2015</a:t>
            </a:r>
          </a:p>
        </p:txBody>
      </p:sp>
      <p:pic>
        <p:nvPicPr>
          <p:cNvPr id="6" name="Picture 5"/>
          <p:cNvPicPr>
            <a:picLocks noChangeAspect="1"/>
          </p:cNvPicPr>
          <p:nvPr/>
        </p:nvPicPr>
        <p:blipFill rotWithShape="1">
          <a:blip r:embed="rId2"/>
          <a:srcRect l="5271" t="20834" r="36750" b="5208"/>
          <a:stretch/>
        </p:blipFill>
        <p:spPr>
          <a:xfrm>
            <a:off x="0" y="0"/>
            <a:ext cx="12192000" cy="6846332"/>
          </a:xfrm>
          <a:prstGeom prst="rect">
            <a:avLst/>
          </a:prstGeom>
        </p:spPr>
      </p:pic>
    </p:spTree>
    <p:extLst>
      <p:ext uri="{BB962C8B-B14F-4D97-AF65-F5344CB8AC3E}">
        <p14:creationId xmlns:p14="http://schemas.microsoft.com/office/powerpoint/2010/main" val="347997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276"/>
            <a:ext cx="8001000" cy="1143000"/>
          </a:xfrm>
        </p:spPr>
        <p:txBody>
          <a:bodyPr>
            <a:normAutofit/>
          </a:bodyPr>
          <a:lstStyle/>
          <a:p>
            <a:pPr algn="ctr"/>
            <a:r>
              <a:rPr lang="en-US" sz="3200" b="1" dirty="0"/>
              <a:t>Why Are Students Applying for the Seal</a:t>
            </a:r>
            <a:r>
              <a:rPr lang="en-US" sz="3200" b="1" dirty="0" smtClean="0"/>
              <a:t>?</a:t>
            </a:r>
            <a:endParaRPr lang="en-US" dirty="0"/>
          </a:p>
        </p:txBody>
      </p:sp>
      <p:sp>
        <p:nvSpPr>
          <p:cNvPr id="3" name="Content Placeholder 2"/>
          <p:cNvSpPr>
            <a:spLocks noGrp="1"/>
          </p:cNvSpPr>
          <p:nvPr>
            <p:ph sz="quarter" idx="1"/>
          </p:nvPr>
        </p:nvSpPr>
        <p:spPr>
          <a:xfrm>
            <a:off x="1240664" y="1892121"/>
            <a:ext cx="9067800" cy="4316412"/>
          </a:xfrm>
        </p:spPr>
        <p:txBody>
          <a:bodyPr/>
          <a:lstStyle/>
          <a:p>
            <a:r>
              <a:rPr lang="en-US" i="1" dirty="0" smtClean="0">
                <a:solidFill>
                  <a:schemeClr val="tx1">
                    <a:lumMod val="40000"/>
                    <a:lumOff val="60000"/>
                  </a:schemeClr>
                </a:solidFill>
              </a:rPr>
              <a:t>I </a:t>
            </a:r>
            <a:r>
              <a:rPr lang="en-US" i="1" dirty="0">
                <a:solidFill>
                  <a:schemeClr val="tx1">
                    <a:lumMod val="40000"/>
                    <a:lumOff val="60000"/>
                  </a:schemeClr>
                </a:solidFill>
              </a:rPr>
              <a:t>am interested in </a:t>
            </a:r>
            <a:r>
              <a:rPr lang="en-US" i="1" dirty="0" smtClean="0">
                <a:solidFill>
                  <a:schemeClr val="tx1">
                    <a:lumMod val="40000"/>
                    <a:lumOff val="60000"/>
                  </a:schemeClr>
                </a:solidFill>
              </a:rPr>
              <a:t>the</a:t>
            </a:r>
            <a:r>
              <a:rPr lang="en-US" i="1" dirty="0">
                <a:solidFill>
                  <a:schemeClr val="tx1">
                    <a:lumMod val="40000"/>
                    <a:lumOff val="60000"/>
                  </a:schemeClr>
                </a:solidFill>
              </a:rPr>
              <a:t> </a:t>
            </a:r>
            <a:r>
              <a:rPr lang="en-US" i="1" dirty="0" smtClean="0">
                <a:solidFill>
                  <a:schemeClr val="tx1">
                    <a:lumMod val="40000"/>
                    <a:lumOff val="60000"/>
                  </a:schemeClr>
                </a:solidFill>
              </a:rPr>
              <a:t>Seal</a:t>
            </a:r>
            <a:r>
              <a:rPr lang="en-US" i="1" dirty="0">
                <a:solidFill>
                  <a:schemeClr val="tx1">
                    <a:lumMod val="40000"/>
                    <a:lumOff val="60000"/>
                  </a:schemeClr>
                </a:solidFill>
              </a:rPr>
              <a:t> in order to show that I am bilingual when applying to colleges or pursuing a </a:t>
            </a:r>
            <a:r>
              <a:rPr lang="en-US" i="1" dirty="0" smtClean="0">
                <a:solidFill>
                  <a:schemeClr val="tx1">
                    <a:lumMod val="40000"/>
                    <a:lumOff val="60000"/>
                  </a:schemeClr>
                </a:solidFill>
              </a:rPr>
              <a:t>career.</a:t>
            </a:r>
          </a:p>
          <a:p>
            <a:r>
              <a:rPr lang="en-US" i="1" dirty="0">
                <a:solidFill>
                  <a:schemeClr val="tx1">
                    <a:lumMod val="40000"/>
                    <a:lumOff val="60000"/>
                  </a:schemeClr>
                </a:solidFill>
              </a:rPr>
              <a:t>[It’s] important to be bilingual in today's </a:t>
            </a:r>
            <a:r>
              <a:rPr lang="en-US" i="1" dirty="0" smtClean="0">
                <a:solidFill>
                  <a:schemeClr val="tx1">
                    <a:lumMod val="40000"/>
                    <a:lumOff val="60000"/>
                  </a:schemeClr>
                </a:solidFill>
              </a:rPr>
              <a:t>society.</a:t>
            </a:r>
          </a:p>
          <a:p>
            <a:r>
              <a:rPr lang="en-US" i="1" dirty="0">
                <a:solidFill>
                  <a:schemeClr val="tx1">
                    <a:lumMod val="40000"/>
                    <a:lumOff val="60000"/>
                  </a:schemeClr>
                </a:solidFill>
              </a:rPr>
              <a:t>I </a:t>
            </a:r>
            <a:r>
              <a:rPr lang="en-US" i="1" dirty="0" smtClean="0">
                <a:solidFill>
                  <a:schemeClr val="tx1">
                    <a:lumMod val="40000"/>
                    <a:lumOff val="60000"/>
                  </a:schemeClr>
                </a:solidFill>
              </a:rPr>
              <a:t>want more </a:t>
            </a:r>
            <a:r>
              <a:rPr lang="en-US" i="1" dirty="0">
                <a:solidFill>
                  <a:schemeClr val="tx1">
                    <a:lumMod val="40000"/>
                    <a:lumOff val="60000"/>
                  </a:schemeClr>
                </a:solidFill>
              </a:rPr>
              <a:t>doors to open for </a:t>
            </a:r>
            <a:r>
              <a:rPr lang="en-US" i="1" dirty="0" smtClean="0">
                <a:solidFill>
                  <a:schemeClr val="tx1">
                    <a:lumMod val="40000"/>
                    <a:lumOff val="60000"/>
                  </a:schemeClr>
                </a:solidFill>
              </a:rPr>
              <a:t>me!</a:t>
            </a:r>
          </a:p>
          <a:p>
            <a:r>
              <a:rPr lang="en-US" i="1" dirty="0" smtClean="0">
                <a:solidFill>
                  <a:schemeClr val="tx1">
                    <a:lumMod val="40000"/>
                    <a:lumOff val="60000"/>
                  </a:schemeClr>
                </a:solidFill>
              </a:rPr>
              <a:t>After living </a:t>
            </a:r>
            <a:r>
              <a:rPr lang="en-US" i="1" dirty="0">
                <a:solidFill>
                  <a:schemeClr val="tx1">
                    <a:lumMod val="40000"/>
                    <a:lumOff val="60000"/>
                  </a:schemeClr>
                </a:solidFill>
              </a:rPr>
              <a:t>several years in Chicago I have still kept in touch with my </a:t>
            </a:r>
            <a:r>
              <a:rPr lang="en-US" i="1" dirty="0" smtClean="0">
                <a:solidFill>
                  <a:schemeClr val="tx1">
                    <a:lumMod val="40000"/>
                    <a:lumOff val="60000"/>
                  </a:schemeClr>
                </a:solidFill>
              </a:rPr>
              <a:t>heritage</a:t>
            </a:r>
            <a:r>
              <a:rPr lang="en-US" dirty="0" smtClean="0"/>
              <a:t>.</a:t>
            </a:r>
          </a:p>
        </p:txBody>
      </p:sp>
    </p:spTree>
    <p:extLst>
      <p:ext uri="{BB962C8B-B14F-4D97-AF65-F5344CB8AC3E}">
        <p14:creationId xmlns:p14="http://schemas.microsoft.com/office/powerpoint/2010/main" val="1443368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0" y="0"/>
            <a:ext cx="6202712" cy="413385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1617" y="122362"/>
            <a:ext cx="5678906" cy="378593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984" y="3779962"/>
            <a:ext cx="4614111" cy="3076074"/>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4389" y="3959893"/>
            <a:ext cx="4196138" cy="27974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94687" y="3779962"/>
            <a:ext cx="4543425" cy="302895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2547" y="0"/>
            <a:ext cx="2839453" cy="3785937"/>
          </a:xfrm>
          <a:prstGeom prst="rect">
            <a:avLst/>
          </a:prstGeom>
        </p:spPr>
      </p:pic>
    </p:spTree>
    <p:extLst>
      <p:ext uri="{BB962C8B-B14F-4D97-AF65-F5344CB8AC3E}">
        <p14:creationId xmlns:p14="http://schemas.microsoft.com/office/powerpoint/2010/main" val="8106323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5962"/>
            <a:ext cx="8534400" cy="1143000"/>
          </a:xfrm>
        </p:spPr>
        <p:txBody>
          <a:bodyPr anchor="t">
            <a:normAutofit fontScale="90000"/>
          </a:bodyPr>
          <a:lstStyle/>
          <a:p>
            <a:pPr algn="ctr"/>
            <a:r>
              <a:rPr lang="en-US" sz="4000" b="1" dirty="0"/>
              <a:t>State Seal of Biliteracy Project </a:t>
            </a:r>
            <a:br>
              <a:rPr lang="en-US" sz="4000" b="1" dirty="0"/>
            </a:br>
            <a:r>
              <a:rPr lang="en-US" sz="4000" b="1" dirty="0"/>
              <a:t>Contact </a:t>
            </a:r>
            <a:r>
              <a:rPr lang="en-US" sz="4000" b="1" dirty="0" smtClean="0"/>
              <a:t>Information</a:t>
            </a:r>
            <a:endParaRPr lang="en-US" sz="4000" b="1" dirty="0"/>
          </a:p>
        </p:txBody>
      </p:sp>
      <p:pic>
        <p:nvPicPr>
          <p:cNvPr id="5" name="Picture 2" descr="C:\Users\jlramirez11\Desktop\Document Creation Request\CPS Logo if Font Too Small on Oth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90550" y="5920717"/>
            <a:ext cx="1552575" cy="72248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lramirez11\Desktop\Document Creation Request\OLCE Logo 2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5824758"/>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677400" y="5791200"/>
            <a:ext cx="561975" cy="369332"/>
          </a:xfrm>
          <a:prstGeom prst="rect">
            <a:avLst/>
          </a:prstGeom>
          <a:noFill/>
        </p:spPr>
        <p:txBody>
          <a:bodyPr wrap="square" rtlCol="0" anchor="ctr">
            <a:spAutoFit/>
          </a:bodyPr>
          <a:lstStyle/>
          <a:p>
            <a:pPr algn="ctr"/>
            <a:fld id="{369466D8-4ADD-4728-A3BF-FBCF237AC2EA}" type="slidenum">
              <a:rPr lang="en-US" b="1"/>
              <a:pPr algn="ctr"/>
              <a:t>22</a:t>
            </a:fld>
            <a:endParaRPr lang="en-US" b="1" dirty="0"/>
          </a:p>
        </p:txBody>
      </p:sp>
      <p:sp>
        <p:nvSpPr>
          <p:cNvPr id="3" name="Rectangle 2"/>
          <p:cNvSpPr/>
          <p:nvPr/>
        </p:nvSpPr>
        <p:spPr>
          <a:xfrm>
            <a:off x="1600200" y="1981200"/>
            <a:ext cx="9067800" cy="3724096"/>
          </a:xfrm>
          <a:prstGeom prst="rect">
            <a:avLst/>
          </a:prstGeom>
        </p:spPr>
        <p:txBody>
          <a:bodyPr wrap="square">
            <a:spAutoFit/>
          </a:bodyPr>
          <a:lstStyle/>
          <a:p>
            <a:pPr algn="ctr"/>
            <a:endParaRPr lang="en-US" sz="2400" b="1" dirty="0">
              <a:latin typeface="Century Gothic" panose="020B0502020202020204" pitchFamily="34" charset="0"/>
            </a:endParaRPr>
          </a:p>
          <a:p>
            <a:pPr algn="ctr"/>
            <a:endParaRPr lang="en-US" sz="2400" dirty="0">
              <a:latin typeface="Century Gothic" panose="020B0502020202020204" pitchFamily="34" charset="0"/>
            </a:endParaRPr>
          </a:p>
          <a:p>
            <a:pPr algn="ctr"/>
            <a:endParaRPr lang="en-US" sz="2400" dirty="0">
              <a:latin typeface="Century Gothic" panose="020B0502020202020204" pitchFamily="34" charset="0"/>
            </a:endParaRPr>
          </a:p>
          <a:p>
            <a:pPr algn="ctr"/>
            <a:endParaRPr lang="en-US" sz="2400" dirty="0">
              <a:latin typeface="Century Gothic" panose="020B0502020202020204" pitchFamily="34" charset="0"/>
            </a:endParaRPr>
          </a:p>
          <a:p>
            <a:pPr algn="ctr"/>
            <a:endParaRPr lang="en-US" sz="2400" dirty="0">
              <a:latin typeface="Century Gothic" panose="020B0502020202020204" pitchFamily="34" charset="0"/>
            </a:endParaRPr>
          </a:p>
          <a:p>
            <a:pPr algn="ctr"/>
            <a:r>
              <a:rPr lang="en-US" sz="2400" dirty="0">
                <a:latin typeface="Century Gothic" panose="020B0502020202020204" pitchFamily="34" charset="0"/>
              </a:rPr>
              <a:t>Office of Language and Cultural Education (OLCE)</a:t>
            </a:r>
          </a:p>
          <a:p>
            <a:pPr algn="ctr"/>
            <a:r>
              <a:rPr lang="en-US" sz="2400" dirty="0">
                <a:latin typeface="Century Gothic" panose="020B0502020202020204" pitchFamily="34" charset="0"/>
              </a:rPr>
              <a:t>Chicago Public Schools</a:t>
            </a:r>
          </a:p>
          <a:p>
            <a:pPr algn="ctr"/>
            <a:r>
              <a:rPr lang="en-US" sz="2400" dirty="0">
                <a:latin typeface="Century Gothic" panose="020B0502020202020204" pitchFamily="34" charset="0"/>
              </a:rPr>
              <a:t>42 West Madison, 2</a:t>
            </a:r>
            <a:r>
              <a:rPr lang="en-US" sz="2400" baseline="30000" dirty="0">
                <a:latin typeface="Century Gothic" panose="020B0502020202020204" pitchFamily="34" charset="0"/>
              </a:rPr>
              <a:t>nd</a:t>
            </a:r>
            <a:r>
              <a:rPr lang="en-US" sz="2400" dirty="0">
                <a:latin typeface="Century Gothic" panose="020B0502020202020204" pitchFamily="34" charset="0"/>
              </a:rPr>
              <a:t> floor, Chicago IL 60602</a:t>
            </a:r>
          </a:p>
          <a:p>
            <a:pPr algn="ctr"/>
            <a:r>
              <a:rPr lang="en-US" sz="2400" b="1" dirty="0">
                <a:latin typeface="Century Gothic" panose="020B0502020202020204" pitchFamily="34" charset="0"/>
              </a:rPr>
              <a:t>cps.edu/OLCE</a:t>
            </a:r>
          </a:p>
          <a:p>
            <a:pPr algn="ctr"/>
            <a:endParaRPr lang="en-US" sz="2000" dirty="0">
              <a:latin typeface="Century Gothic" panose="020B0502020202020204" pitchFamily="34" charset="0"/>
            </a:endParaRPr>
          </a:p>
        </p:txBody>
      </p:sp>
      <p:sp>
        <p:nvSpPr>
          <p:cNvPr id="7" name="TextBox 6"/>
          <p:cNvSpPr txBox="1"/>
          <p:nvPr/>
        </p:nvSpPr>
        <p:spPr>
          <a:xfrm>
            <a:off x="3870421" y="1981200"/>
            <a:ext cx="4146358" cy="1938992"/>
          </a:xfrm>
          <a:prstGeom prst="rect">
            <a:avLst/>
          </a:prstGeom>
          <a:noFill/>
        </p:spPr>
        <p:txBody>
          <a:bodyPr wrap="square" rtlCol="0">
            <a:spAutoFit/>
          </a:bodyPr>
          <a:lstStyle/>
          <a:p>
            <a:pPr algn="ctr"/>
            <a:r>
              <a:rPr lang="en-US" sz="2400" b="1" dirty="0"/>
              <a:t>Luis </a:t>
            </a:r>
            <a:r>
              <a:rPr lang="en-US" sz="2400" b="1" dirty="0" err="1"/>
              <a:t>Narváez</a:t>
            </a:r>
            <a:endParaRPr lang="en-US" sz="2400" b="1" dirty="0"/>
          </a:p>
          <a:p>
            <a:pPr algn="ctr"/>
            <a:r>
              <a:rPr lang="en-US" sz="2400" dirty="0"/>
              <a:t>Strategic Projects Director</a:t>
            </a:r>
          </a:p>
          <a:p>
            <a:pPr algn="ctr"/>
            <a:r>
              <a:rPr lang="en-US" sz="2400" dirty="0">
                <a:hlinkClick r:id="rId4"/>
              </a:rPr>
              <a:t>LNarvaez2@cps.edu</a:t>
            </a:r>
            <a:endParaRPr lang="en-US" sz="2400" dirty="0"/>
          </a:p>
          <a:p>
            <a:pPr algn="ctr"/>
            <a:r>
              <a:rPr lang="en-US" sz="2400" dirty="0"/>
              <a:t>(773) 553-2077</a:t>
            </a:r>
          </a:p>
          <a:p>
            <a:pPr algn="ctr"/>
            <a:endParaRPr lang="en-US" sz="2400" dirty="0"/>
          </a:p>
        </p:txBody>
      </p:sp>
    </p:spTree>
    <p:extLst>
      <p:ext uri="{BB962C8B-B14F-4D97-AF65-F5344CB8AC3E}">
        <p14:creationId xmlns:p14="http://schemas.microsoft.com/office/powerpoint/2010/main" val="32875410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677400" y="5791200"/>
            <a:ext cx="561975" cy="369332"/>
          </a:xfrm>
          <a:prstGeom prst="rect">
            <a:avLst/>
          </a:prstGeom>
          <a:noFill/>
        </p:spPr>
        <p:txBody>
          <a:bodyPr wrap="square" rtlCol="0" anchor="ctr">
            <a:spAutoFit/>
          </a:bodyPr>
          <a:lstStyle/>
          <a:p>
            <a:pPr algn="ctr"/>
            <a:fld id="{369466D8-4ADD-4728-A3BF-FBCF237AC2EA}" type="slidenum">
              <a:rPr lang="en-US" b="1"/>
              <a:pPr algn="ctr"/>
              <a:t>3</a:t>
            </a:fld>
            <a:endParaRPr lang="en-US" b="1" dirty="0"/>
          </a:p>
        </p:txBody>
      </p:sp>
      <p:pic>
        <p:nvPicPr>
          <p:cNvPr id="7" name="Picture 2" descr="C:\Users\jlramirez11\Desktop\Document Creation Request\OLCE Logo 201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597586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lramirez11\Desktop\Document Creation Request\CPS Logo if Font Too Small on Oth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1" y="6135515"/>
            <a:ext cx="1552575" cy="72248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2"/>
          <p:cNvSpPr txBox="1">
            <a:spLocks/>
          </p:cNvSpPr>
          <p:nvPr/>
        </p:nvSpPr>
        <p:spPr>
          <a:xfrm>
            <a:off x="1662344" y="0"/>
            <a:ext cx="8534400" cy="1143000"/>
          </a:xfrm>
          <a:prstGeom prst="rect">
            <a:avLst/>
          </a:prstGeom>
        </p:spPr>
        <p:txBody>
          <a:bodyPr vert="horz" anchor="t">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4000" b="1" dirty="0"/>
              <a:t>Background: Seal of </a:t>
            </a:r>
            <a:r>
              <a:rPr lang="en-US" sz="4000" b="1" dirty="0" err="1" smtClean="0"/>
              <a:t>Biliteracy</a:t>
            </a:r>
            <a:endParaRPr lang="en-US" sz="4000" b="1" dirty="0"/>
          </a:p>
        </p:txBody>
      </p:sp>
      <p:sp>
        <p:nvSpPr>
          <p:cNvPr id="11" name="Content Placeholder 1"/>
          <p:cNvSpPr txBox="1">
            <a:spLocks/>
          </p:cNvSpPr>
          <p:nvPr/>
        </p:nvSpPr>
        <p:spPr>
          <a:xfrm>
            <a:off x="1662344" y="4991100"/>
            <a:ext cx="8534400" cy="1600200"/>
          </a:xfrm>
          <a:prstGeom prst="rect">
            <a:avLst/>
          </a:prstGeom>
        </p:spPr>
        <p:txBody>
          <a:bodyPr/>
          <a:lst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a:spcAft>
                <a:spcPts val="600"/>
              </a:spcAft>
              <a:buNone/>
            </a:pPr>
            <a:r>
              <a:rPr lang="en-US" sz="1500" i="1" dirty="0"/>
              <a:t>While similar to efforts of other states, Illinois legislators emphasized the high level of “proficiency” needed in our state to be sufficient for “meaningful use in college and career</a:t>
            </a:r>
            <a:r>
              <a:rPr lang="en-US" sz="1500" i="1" dirty="0" smtClean="0"/>
              <a:t>.”</a:t>
            </a:r>
            <a:endParaRPr lang="en-US" sz="1500" i="1" dirty="0"/>
          </a:p>
        </p:txBody>
      </p:sp>
      <p:graphicFrame>
        <p:nvGraphicFramePr>
          <p:cNvPr id="12" name="Content Placeholder 9"/>
          <p:cNvGraphicFramePr>
            <a:graphicFrameLocks noGrp="1"/>
          </p:cNvGraphicFramePr>
          <p:nvPr>
            <p:ph sz="quarter" idx="1"/>
            <p:extLst>
              <p:ext uri="{D42A27DB-BD31-4B8C-83A1-F6EECF244321}">
                <p14:modId xmlns:p14="http://schemas.microsoft.com/office/powerpoint/2010/main" val="3225252975"/>
              </p:ext>
            </p:extLst>
          </p:nvPr>
        </p:nvGraphicFramePr>
        <p:xfrm>
          <a:off x="1909438" y="365975"/>
          <a:ext cx="8229600"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4423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graphicEl>
                                              <a:dgm id="{F491D3CE-D544-7C4F-8B2E-726985AE61A0}"/>
                                            </p:graphicEl>
                                          </p:spTgt>
                                        </p:tgtEl>
                                        <p:attrNameLst>
                                          <p:attrName>style.visibility</p:attrName>
                                        </p:attrNameLst>
                                      </p:cBhvr>
                                      <p:to>
                                        <p:strVal val="visible"/>
                                      </p:to>
                                    </p:set>
                                    <p:animEffect transition="in" filter="barn(inVertical)">
                                      <p:cBhvr>
                                        <p:cTn id="7" dur="500"/>
                                        <p:tgtEl>
                                          <p:spTgt spid="12">
                                            <p:graphicEl>
                                              <a:dgm id="{F491D3CE-D544-7C4F-8B2E-726985AE61A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graphicEl>
                                              <a:dgm id="{B39EB625-8046-4847-AA07-C9C0AA91FF4D}"/>
                                            </p:graphicEl>
                                          </p:spTgt>
                                        </p:tgtEl>
                                        <p:attrNameLst>
                                          <p:attrName>style.visibility</p:attrName>
                                        </p:attrNameLst>
                                      </p:cBhvr>
                                      <p:to>
                                        <p:strVal val="visible"/>
                                      </p:to>
                                    </p:set>
                                    <p:animEffect transition="in" filter="barn(inVertical)">
                                      <p:cBhvr>
                                        <p:cTn id="12" dur="500"/>
                                        <p:tgtEl>
                                          <p:spTgt spid="12">
                                            <p:graphicEl>
                                              <a:dgm id="{B39EB625-8046-4847-AA07-C9C0AA91FF4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graphicEl>
                                              <a:dgm id="{0E351FD8-3A7A-4440-8988-F63D1CB27A4B}"/>
                                            </p:graphicEl>
                                          </p:spTgt>
                                        </p:tgtEl>
                                        <p:attrNameLst>
                                          <p:attrName>style.visibility</p:attrName>
                                        </p:attrNameLst>
                                      </p:cBhvr>
                                      <p:to>
                                        <p:strVal val="visible"/>
                                      </p:to>
                                    </p:set>
                                    <p:animEffect transition="in" filter="barn(inVertical)">
                                      <p:cBhvr>
                                        <p:cTn id="17" dur="500"/>
                                        <p:tgtEl>
                                          <p:spTgt spid="12">
                                            <p:graphicEl>
                                              <a:dgm id="{0E351FD8-3A7A-4440-8988-F63D1CB27A4B}"/>
                                            </p:graphicEl>
                                          </p:spTgt>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2">
                                            <p:graphicEl>
                                              <a:dgm id="{B74B2F2B-7A24-4540-849B-CD1501BFF7EB}"/>
                                            </p:graphicEl>
                                          </p:spTgt>
                                        </p:tgtEl>
                                        <p:attrNameLst>
                                          <p:attrName>style.visibility</p:attrName>
                                        </p:attrNameLst>
                                      </p:cBhvr>
                                      <p:to>
                                        <p:strVal val="visible"/>
                                      </p:to>
                                    </p:set>
                                    <p:animEffect transition="in" filter="barn(inVertical)">
                                      <p:cBhvr>
                                        <p:cTn id="20" dur="500"/>
                                        <p:tgtEl>
                                          <p:spTgt spid="12">
                                            <p:graphicEl>
                                              <a:dgm id="{B74B2F2B-7A24-4540-849B-CD1501BFF7EB}"/>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graphicEl>
                                              <a:dgm id="{B407364B-1535-8D48-A933-6F70CEADEC88}"/>
                                            </p:graphicEl>
                                          </p:spTgt>
                                        </p:tgtEl>
                                        <p:attrNameLst>
                                          <p:attrName>style.visibility</p:attrName>
                                        </p:attrNameLst>
                                      </p:cBhvr>
                                      <p:to>
                                        <p:strVal val="visible"/>
                                      </p:to>
                                    </p:set>
                                    <p:animEffect transition="in" filter="barn(inVertical)">
                                      <p:cBhvr>
                                        <p:cTn id="25" dur="500"/>
                                        <p:tgtEl>
                                          <p:spTgt spid="12">
                                            <p:graphicEl>
                                              <a:dgm id="{B407364B-1535-8D48-A933-6F70CEADEC88}"/>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2">
                                            <p:graphicEl>
                                              <a:dgm id="{1059CA19-9FCE-D142-B5C6-E52B061A1D3F}"/>
                                            </p:graphicEl>
                                          </p:spTgt>
                                        </p:tgtEl>
                                        <p:attrNameLst>
                                          <p:attrName>style.visibility</p:attrName>
                                        </p:attrNameLst>
                                      </p:cBhvr>
                                      <p:to>
                                        <p:strVal val="visible"/>
                                      </p:to>
                                    </p:set>
                                    <p:animEffect transition="in" filter="barn(inVertical)">
                                      <p:cBhvr>
                                        <p:cTn id="30" dur="500"/>
                                        <p:tgtEl>
                                          <p:spTgt spid="12">
                                            <p:graphicEl>
                                              <a:dgm id="{1059CA19-9FCE-D142-B5C6-E52B061A1D3F}"/>
                                            </p:graphic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graphicEl>
                                              <a:dgm id="{5A8BEE6D-A356-F149-8FF4-F674BF38EAD1}"/>
                                            </p:graphicEl>
                                          </p:spTgt>
                                        </p:tgtEl>
                                        <p:attrNameLst>
                                          <p:attrName>style.visibility</p:attrName>
                                        </p:attrNameLst>
                                      </p:cBhvr>
                                      <p:to>
                                        <p:strVal val="visible"/>
                                      </p:to>
                                    </p:set>
                                    <p:animEffect transition="in" filter="barn(inVertical)">
                                      <p:cBhvr>
                                        <p:cTn id="33" dur="500"/>
                                        <p:tgtEl>
                                          <p:spTgt spid="12">
                                            <p:graphicEl>
                                              <a:dgm id="{5A8BEE6D-A356-F149-8FF4-F674BF38EAD1}"/>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2">
                                            <p:graphicEl>
                                              <a:dgm id="{1B006902-CAC8-E342-97E4-73D99E2CD699}"/>
                                            </p:graphicEl>
                                          </p:spTgt>
                                        </p:tgtEl>
                                        <p:attrNameLst>
                                          <p:attrName>style.visibility</p:attrName>
                                        </p:attrNameLst>
                                      </p:cBhvr>
                                      <p:to>
                                        <p:strVal val="visible"/>
                                      </p:to>
                                    </p:set>
                                    <p:animEffect transition="in" filter="barn(inVertical)">
                                      <p:cBhvr>
                                        <p:cTn id="38" dur="500"/>
                                        <p:tgtEl>
                                          <p:spTgt spid="12">
                                            <p:graphicEl>
                                              <a:dgm id="{1B006902-CAC8-E342-97E4-73D99E2CD699}"/>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Graphic spid="1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7400" y="5791200"/>
            <a:ext cx="561975" cy="369332"/>
          </a:xfrm>
          <a:prstGeom prst="rect">
            <a:avLst/>
          </a:prstGeom>
          <a:noFill/>
        </p:spPr>
        <p:txBody>
          <a:bodyPr wrap="square" rtlCol="0" anchor="ctr">
            <a:spAutoFit/>
          </a:bodyPr>
          <a:lstStyle/>
          <a:p>
            <a:pPr algn="ctr"/>
            <a:fld id="{369466D8-4ADD-4728-A3BF-FBCF237AC2EA}" type="slidenum">
              <a:rPr lang="en-US" b="1"/>
              <a:pPr algn="ctr"/>
              <a:t>4</a:t>
            </a:fld>
            <a:endParaRPr lang="en-US" b="1" dirty="0"/>
          </a:p>
        </p:txBody>
      </p:sp>
      <p:pic>
        <p:nvPicPr>
          <p:cNvPr id="6" name="Picture 2" descr="C:\Users\jlramirez11\Desktop\Document Creation Request\CPS Logo if Font Too Small on Oth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86801" y="6135515"/>
            <a:ext cx="1552575" cy="7224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lramirez11\Desktop\Document Creation Request\OLCE Logo 2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97586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p:cNvSpPr txBox="1">
            <a:spLocks/>
          </p:cNvSpPr>
          <p:nvPr/>
        </p:nvSpPr>
        <p:spPr>
          <a:xfrm>
            <a:off x="1676400" y="274638"/>
            <a:ext cx="8534400" cy="1143000"/>
          </a:xfrm>
          <a:prstGeom prst="rect">
            <a:avLst/>
          </a:prstGeom>
        </p:spPr>
        <p:txBody>
          <a:bodyPr vert="horz" anchor="t">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4000" b="1" dirty="0"/>
              <a:t>Overview: CPS State Seal of </a:t>
            </a:r>
            <a:r>
              <a:rPr lang="en-US" sz="4000" b="1" dirty="0" err="1" smtClean="0"/>
              <a:t>Biliteracy</a:t>
            </a:r>
            <a:endParaRPr lang="en-US" sz="4000" b="1" dirty="0"/>
          </a:p>
        </p:txBody>
      </p:sp>
      <p:graphicFrame>
        <p:nvGraphicFramePr>
          <p:cNvPr id="10" name="Content Placeholder 4"/>
          <p:cNvGraphicFramePr>
            <a:graphicFrameLocks/>
          </p:cNvGraphicFramePr>
          <p:nvPr>
            <p:extLst>
              <p:ext uri="{D42A27DB-BD31-4B8C-83A1-F6EECF244321}">
                <p14:modId xmlns:p14="http://schemas.microsoft.com/office/powerpoint/2010/main" val="136097821"/>
              </p:ext>
            </p:extLst>
          </p:nvPr>
        </p:nvGraphicFramePr>
        <p:xfrm>
          <a:off x="218939" y="858993"/>
          <a:ext cx="11809927" cy="53015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640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graphicEl>
                                              <a:dgm id="{3F6226B7-DDEC-CC40-996A-45673BA5219E}"/>
                                            </p:graphicEl>
                                          </p:spTgt>
                                        </p:tgtEl>
                                        <p:attrNameLst>
                                          <p:attrName>style.visibility</p:attrName>
                                        </p:attrNameLst>
                                      </p:cBhvr>
                                      <p:to>
                                        <p:strVal val="visible"/>
                                      </p:to>
                                    </p:set>
                                    <p:animEffect transition="in" filter="strips(downLeft)">
                                      <p:cBhvr>
                                        <p:cTn id="7" dur="500"/>
                                        <p:tgtEl>
                                          <p:spTgt spid="10">
                                            <p:graphicEl>
                                              <a:dgm id="{3F6226B7-DDEC-CC40-996A-45673BA5219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graphicEl>
                                              <a:dgm id="{077DAB37-194F-594E-82A1-522C005F2C7B}"/>
                                            </p:graphicEl>
                                          </p:spTgt>
                                        </p:tgtEl>
                                        <p:attrNameLst>
                                          <p:attrName>style.visibility</p:attrName>
                                        </p:attrNameLst>
                                      </p:cBhvr>
                                      <p:to>
                                        <p:strVal val="visible"/>
                                      </p:to>
                                    </p:set>
                                    <p:animEffect transition="in" filter="strips(downLeft)">
                                      <p:cBhvr>
                                        <p:cTn id="12" dur="500"/>
                                        <p:tgtEl>
                                          <p:spTgt spid="10">
                                            <p:graphicEl>
                                              <a:dgm id="{077DAB37-194F-594E-82A1-522C005F2C7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graphicEl>
                                              <a:dgm id="{05AC86FA-1572-CC4A-A31D-4666E1394322}"/>
                                            </p:graphicEl>
                                          </p:spTgt>
                                        </p:tgtEl>
                                        <p:attrNameLst>
                                          <p:attrName>style.visibility</p:attrName>
                                        </p:attrNameLst>
                                      </p:cBhvr>
                                      <p:to>
                                        <p:strVal val="visible"/>
                                      </p:to>
                                    </p:set>
                                    <p:animEffect transition="in" filter="strips(downLeft)">
                                      <p:cBhvr>
                                        <p:cTn id="17" dur="500"/>
                                        <p:tgtEl>
                                          <p:spTgt spid="10">
                                            <p:graphicEl>
                                              <a:dgm id="{05AC86FA-1572-CC4A-A31D-4666E1394322}"/>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graphicEl>
                                              <a:dgm id="{D01E36DF-7ACA-2743-9CEB-FF7C495E845C}"/>
                                            </p:graphicEl>
                                          </p:spTgt>
                                        </p:tgtEl>
                                        <p:attrNameLst>
                                          <p:attrName>style.visibility</p:attrName>
                                        </p:attrNameLst>
                                      </p:cBhvr>
                                      <p:to>
                                        <p:strVal val="visible"/>
                                      </p:to>
                                    </p:set>
                                    <p:animEffect transition="in" filter="strips(downLeft)">
                                      <p:cBhvr>
                                        <p:cTn id="22" dur="500"/>
                                        <p:tgtEl>
                                          <p:spTgt spid="10">
                                            <p:graphicEl>
                                              <a:dgm id="{D01E36DF-7ACA-2743-9CEB-FF7C495E845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13" y="138500"/>
            <a:ext cx="10162424" cy="1143000"/>
          </a:xfrm>
        </p:spPr>
        <p:txBody>
          <a:bodyPr>
            <a:noAutofit/>
          </a:bodyPr>
          <a:lstStyle/>
          <a:p>
            <a:pPr algn="ctr"/>
            <a:r>
              <a:rPr lang="en-US" sz="3600" b="1" dirty="0"/>
              <a:t>Pathways to Earning the State Seal of </a:t>
            </a:r>
            <a:r>
              <a:rPr lang="en-US" sz="3600" b="1" dirty="0" err="1" smtClean="0"/>
              <a:t>Biliteracy</a:t>
            </a:r>
            <a:endParaRPr lang="en-US" sz="3600" b="1" dirty="0"/>
          </a:p>
        </p:txBody>
      </p:sp>
      <p:sp>
        <p:nvSpPr>
          <p:cNvPr id="4" name="Slide Number Placeholder 3"/>
          <p:cNvSpPr>
            <a:spLocks noGrp="1"/>
          </p:cNvSpPr>
          <p:nvPr>
            <p:ph type="sldNum" sz="quarter" idx="15"/>
          </p:nvPr>
        </p:nvSpPr>
        <p:spPr/>
        <p:txBody>
          <a:bodyPr/>
          <a:lstStyle/>
          <a:p>
            <a:fld id="{23D84A77-DF9D-4485-B351-92C1637A650E}" type="slidenum">
              <a:rPr lang="en-US" smtClean="0"/>
              <a:pPr/>
              <a:t>5</a:t>
            </a:fld>
            <a:endParaRPr lang="en-US" dirty="0"/>
          </a:p>
        </p:txBody>
      </p:sp>
      <p:graphicFrame>
        <p:nvGraphicFramePr>
          <p:cNvPr id="6" name="Table 5"/>
          <p:cNvGraphicFramePr>
            <a:graphicFrameLocks noGrp="1"/>
          </p:cNvGraphicFramePr>
          <p:nvPr>
            <p:extLst/>
          </p:nvPr>
        </p:nvGraphicFramePr>
        <p:xfrm>
          <a:off x="2362200" y="1676400"/>
          <a:ext cx="4495800" cy="3787140"/>
        </p:xfrm>
        <a:graphic>
          <a:graphicData uri="http://schemas.openxmlformats.org/drawingml/2006/table">
            <a:tbl>
              <a:tblPr firstRow="1" bandRow="1">
                <a:tableStyleId>{5C22544A-7EE6-4342-B048-85BDC9FD1C3A}</a:tableStyleId>
              </a:tblPr>
              <a:tblGrid>
                <a:gridCol w="2247900"/>
                <a:gridCol w="2247900"/>
              </a:tblGrid>
              <a:tr h="857250">
                <a:tc>
                  <a:txBody>
                    <a:bodyPr/>
                    <a:lstStyle/>
                    <a:p>
                      <a:pPr algn="ctr"/>
                      <a:r>
                        <a:rPr lang="en-US" sz="1400" dirty="0" smtClean="0"/>
                        <a:t>K-5</a:t>
                      </a:r>
                    </a:p>
                    <a:p>
                      <a:pPr algn="ctr"/>
                      <a:endParaRPr lang="en-US" sz="1200" dirty="0" smtClean="0"/>
                    </a:p>
                    <a:p>
                      <a:pPr algn="ctr"/>
                      <a:r>
                        <a:rPr lang="en-US" sz="1200" b="0" dirty="0" smtClean="0"/>
                        <a:t>*Elementary School Biliteracy Attainment Award</a:t>
                      </a:r>
                      <a:endParaRPr lang="en-US" sz="1200" b="0" dirty="0"/>
                    </a:p>
                  </a:txBody>
                  <a:tcPr>
                    <a:solidFill>
                      <a:srgbClr val="8A1A9C"/>
                    </a:solidFill>
                  </a:tcPr>
                </a:tc>
                <a:tc>
                  <a:txBody>
                    <a:bodyPr/>
                    <a:lstStyle/>
                    <a:p>
                      <a:pPr algn="ctr"/>
                      <a:r>
                        <a:rPr lang="en-US" sz="1400" dirty="0" smtClean="0"/>
                        <a:t>6-8</a:t>
                      </a:r>
                      <a:endParaRPr lang="en-US" sz="1100" dirty="0" smtClean="0"/>
                    </a:p>
                    <a:p>
                      <a:pPr algn="ctr"/>
                      <a:endParaRPr lang="en-US" sz="1200" b="0" dirty="0" smtClean="0"/>
                    </a:p>
                    <a:p>
                      <a:pPr algn="ctr"/>
                      <a:r>
                        <a:rPr lang="en-US" sz="1200" b="0" dirty="0" smtClean="0"/>
                        <a:t>*Middle School Biliteracy Attainment Award</a:t>
                      </a:r>
                    </a:p>
                  </a:txBody>
                  <a:tcPr/>
                </a:tc>
              </a:tr>
              <a:tr h="857250">
                <a:tc>
                  <a:txBody>
                    <a:bodyPr/>
                    <a:lstStyle/>
                    <a:p>
                      <a:pPr algn="l"/>
                      <a:r>
                        <a:rPr lang="en-US" sz="1400" b="1" dirty="0" smtClean="0"/>
                        <a:t>English Learners:</a:t>
                      </a:r>
                      <a:endParaRPr lang="en-US" sz="1100" b="1" dirty="0" smtClean="0"/>
                    </a:p>
                    <a:p>
                      <a:pPr algn="l"/>
                      <a:r>
                        <a:rPr lang="en-US" sz="1200" b="0" dirty="0" smtClean="0"/>
                        <a:t>Native</a:t>
                      </a:r>
                      <a:r>
                        <a:rPr lang="en-US" sz="1200" b="0" baseline="0" dirty="0" smtClean="0"/>
                        <a:t> language instruction for TBE</a:t>
                      </a:r>
                    </a:p>
                    <a:p>
                      <a:pPr algn="l"/>
                      <a:endParaRPr lang="en-US" sz="1200" b="0" dirty="0" smtClean="0"/>
                    </a:p>
                  </a:txBody>
                  <a:tcPr>
                    <a:solidFill>
                      <a:srgbClr val="BC43F1"/>
                    </a:solidFill>
                  </a:tcPr>
                </a:tc>
                <a:tc>
                  <a:txBody>
                    <a:bodyPr/>
                    <a:lstStyle/>
                    <a:p>
                      <a:pPr algn="l"/>
                      <a:r>
                        <a:rPr lang="en-US" sz="1400" b="1" dirty="0" smtClean="0"/>
                        <a:t>English Learners:</a:t>
                      </a:r>
                      <a:endParaRPr lang="en-US" sz="1100" b="1" dirty="0" smtClean="0"/>
                    </a:p>
                    <a:p>
                      <a:pPr algn="l"/>
                      <a:r>
                        <a:rPr lang="en-US" sz="1200" b="0" dirty="0" smtClean="0"/>
                        <a:t>ELs transitioned from TBE World Language (FLES)</a:t>
                      </a:r>
                    </a:p>
                  </a:txBody>
                  <a:tcPr/>
                </a:tc>
              </a:tr>
              <a:tr h="857250">
                <a:tc>
                  <a:txBody>
                    <a:bodyPr/>
                    <a:lstStyle/>
                    <a:p>
                      <a:pPr algn="l"/>
                      <a:r>
                        <a:rPr lang="en-US" sz="1400" b="1" dirty="0" smtClean="0"/>
                        <a:t>Dual Language:</a:t>
                      </a:r>
                      <a:endParaRPr lang="en-US" sz="1100" b="1" dirty="0" smtClean="0"/>
                    </a:p>
                    <a:p>
                      <a:pPr algn="l"/>
                      <a:r>
                        <a:rPr lang="en-US" sz="1200" b="0" dirty="0" smtClean="0"/>
                        <a:t>ELs</a:t>
                      </a:r>
                      <a:r>
                        <a:rPr lang="en-US" sz="1200" b="0" baseline="0" dirty="0" smtClean="0"/>
                        <a:t> and non-ELs receive instruction in English and another language</a:t>
                      </a:r>
                    </a:p>
                    <a:p>
                      <a:pPr algn="l"/>
                      <a:endParaRPr lang="en-US" sz="1200" b="0" dirty="0" smtClean="0"/>
                    </a:p>
                  </a:txBody>
                  <a:tcPr>
                    <a:solidFill>
                      <a:srgbClr val="B282CE"/>
                    </a:solidFill>
                  </a:tcPr>
                </a:tc>
                <a:tc>
                  <a:txBody>
                    <a:bodyPr/>
                    <a:lstStyle/>
                    <a:p>
                      <a:pPr algn="l"/>
                      <a:r>
                        <a:rPr lang="en-US" sz="1400" b="1" dirty="0" smtClean="0"/>
                        <a:t>Dual Language:</a:t>
                      </a:r>
                      <a:endParaRPr lang="en-US" sz="1100" b="1" dirty="0" smtClean="0"/>
                    </a:p>
                    <a:p>
                      <a:pPr algn="l"/>
                      <a:r>
                        <a:rPr lang="en-US" sz="1200" b="0" dirty="0" smtClean="0"/>
                        <a:t>ELs and non-ELs receive instruction</a:t>
                      </a:r>
                      <a:r>
                        <a:rPr lang="en-US" sz="1200" b="0" baseline="0" dirty="0" smtClean="0"/>
                        <a:t> in English and another language</a:t>
                      </a:r>
                      <a:endParaRPr lang="en-US" sz="1200" b="0" dirty="0" smtClean="0"/>
                    </a:p>
                    <a:p>
                      <a:endParaRPr lang="en-US" sz="1200" dirty="0"/>
                    </a:p>
                  </a:txBody>
                  <a:tcPr/>
                </a:tc>
              </a:tr>
              <a:tr h="857250">
                <a:tc>
                  <a:txBody>
                    <a:bodyPr/>
                    <a:lstStyle/>
                    <a:p>
                      <a:pPr algn="l"/>
                      <a:r>
                        <a:rPr lang="en-US" sz="1400" b="1" dirty="0" smtClean="0"/>
                        <a:t>World Language (FLEX):</a:t>
                      </a:r>
                      <a:endParaRPr lang="en-US" sz="1100" b="1" dirty="0" smtClean="0"/>
                    </a:p>
                    <a:p>
                      <a:pPr algn="l"/>
                      <a:r>
                        <a:rPr lang="en-US" sz="1200" b="0" dirty="0" smtClean="0"/>
                        <a:t>ELs in TPI and non-ELs</a:t>
                      </a:r>
                    </a:p>
                    <a:p>
                      <a:endParaRPr lang="en-US" sz="1200" dirty="0"/>
                    </a:p>
                  </a:txBody>
                  <a:tcPr>
                    <a:solidFill>
                      <a:srgbClr val="E0A3FF"/>
                    </a:solidFill>
                  </a:tcPr>
                </a:tc>
                <a:tc>
                  <a:txBody>
                    <a:bodyPr/>
                    <a:lstStyle/>
                    <a:p>
                      <a:pPr algn="l"/>
                      <a:r>
                        <a:rPr lang="en-US" sz="1400" b="1" dirty="0" smtClean="0"/>
                        <a:t>World Language (FLES):</a:t>
                      </a:r>
                    </a:p>
                    <a:p>
                      <a:pPr algn="l"/>
                      <a:r>
                        <a:rPr lang="en-US" sz="1200" b="0" dirty="0" smtClean="0"/>
                        <a:t>ELs transitioned</a:t>
                      </a:r>
                      <a:r>
                        <a:rPr lang="en-US" sz="1200" b="0" baseline="0" dirty="0" smtClean="0"/>
                        <a:t> from</a:t>
                      </a:r>
                      <a:r>
                        <a:rPr lang="en-US" sz="1200" b="0" dirty="0" smtClean="0"/>
                        <a:t> TPI and non-ELs</a:t>
                      </a:r>
                    </a:p>
                    <a:p>
                      <a:endParaRPr lang="en-US" sz="1200" dirty="0"/>
                    </a:p>
                  </a:txBody>
                  <a:tcPr/>
                </a:tc>
              </a:tr>
            </a:tbl>
          </a:graphicData>
        </a:graphic>
      </p:graphicFrame>
      <p:sp>
        <p:nvSpPr>
          <p:cNvPr id="7" name="TextBox 6"/>
          <p:cNvSpPr txBox="1"/>
          <p:nvPr/>
        </p:nvSpPr>
        <p:spPr>
          <a:xfrm>
            <a:off x="2971800" y="3304403"/>
            <a:ext cx="3276600" cy="276999"/>
          </a:xfrm>
          <a:prstGeom prst="rect">
            <a:avLst/>
          </a:prstGeom>
          <a:noFill/>
        </p:spPr>
        <p:txBody>
          <a:bodyPr wrap="square" rtlCol="0">
            <a:spAutoFit/>
          </a:bodyPr>
          <a:lstStyle/>
          <a:p>
            <a:pPr algn="ctr"/>
            <a:r>
              <a:rPr lang="en-US" sz="1200" b="1" i="1" dirty="0">
                <a:solidFill>
                  <a:srgbClr val="0033A0"/>
                </a:solidFill>
              </a:rPr>
              <a:t>ELD Common Core-Aligned Instruction</a:t>
            </a:r>
          </a:p>
        </p:txBody>
      </p:sp>
      <p:sp>
        <p:nvSpPr>
          <p:cNvPr id="8" name="TextBox 7"/>
          <p:cNvSpPr txBox="1"/>
          <p:nvPr/>
        </p:nvSpPr>
        <p:spPr>
          <a:xfrm>
            <a:off x="2971800" y="4371203"/>
            <a:ext cx="3276600" cy="276999"/>
          </a:xfrm>
          <a:prstGeom prst="rect">
            <a:avLst/>
          </a:prstGeom>
          <a:noFill/>
        </p:spPr>
        <p:txBody>
          <a:bodyPr wrap="square" rtlCol="0">
            <a:spAutoFit/>
          </a:bodyPr>
          <a:lstStyle/>
          <a:p>
            <a:pPr algn="ctr"/>
            <a:r>
              <a:rPr lang="en-US" sz="1200" b="1" i="1" dirty="0">
                <a:solidFill>
                  <a:srgbClr val="0033A0"/>
                </a:solidFill>
              </a:rPr>
              <a:t>ELD Common Core-Aligned Instruction</a:t>
            </a:r>
          </a:p>
        </p:txBody>
      </p:sp>
      <p:sp>
        <p:nvSpPr>
          <p:cNvPr id="9" name="TextBox 8"/>
          <p:cNvSpPr txBox="1"/>
          <p:nvPr/>
        </p:nvSpPr>
        <p:spPr>
          <a:xfrm>
            <a:off x="2971800" y="5209403"/>
            <a:ext cx="3276600" cy="276999"/>
          </a:xfrm>
          <a:prstGeom prst="rect">
            <a:avLst/>
          </a:prstGeom>
          <a:noFill/>
        </p:spPr>
        <p:txBody>
          <a:bodyPr wrap="square" rtlCol="0">
            <a:spAutoFit/>
          </a:bodyPr>
          <a:lstStyle/>
          <a:p>
            <a:pPr algn="ctr"/>
            <a:r>
              <a:rPr lang="en-US" sz="1200" b="1" i="1" dirty="0">
                <a:solidFill>
                  <a:srgbClr val="0033A0"/>
                </a:solidFill>
              </a:rPr>
              <a:t>ELD Common Core-Aligned Instruction</a:t>
            </a:r>
          </a:p>
        </p:txBody>
      </p:sp>
      <p:sp>
        <p:nvSpPr>
          <p:cNvPr id="10" name="Right Arrow 9"/>
          <p:cNvSpPr/>
          <p:nvPr/>
        </p:nvSpPr>
        <p:spPr>
          <a:xfrm>
            <a:off x="6858000" y="2133600"/>
            <a:ext cx="1524000" cy="2895600"/>
          </a:xfrm>
          <a:prstGeom prst="rightArrow">
            <a:avLst/>
          </a:prstGeom>
          <a:gradFill flip="none" rotWithShape="1">
            <a:gsLst>
              <a:gs pos="0">
                <a:srgbClr val="0033A0"/>
              </a:gs>
              <a:gs pos="100000">
                <a:srgbClr val="94AFFF"/>
              </a:gs>
              <a:gs pos="50000">
                <a:srgbClr val="0033A0"/>
              </a:gs>
            </a:gsLst>
            <a:lin ang="54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rPr>
              <a:t>9-12</a:t>
            </a:r>
          </a:p>
          <a:p>
            <a:pPr algn="ctr"/>
            <a:r>
              <a:rPr lang="en-US" sz="1400" b="1" dirty="0">
                <a:solidFill>
                  <a:srgbClr val="FFFFFF"/>
                </a:solidFill>
              </a:rPr>
              <a:t>World Language</a:t>
            </a:r>
          </a:p>
          <a:p>
            <a:pPr algn="ctr"/>
            <a:r>
              <a:rPr lang="en-US" sz="1400" dirty="0">
                <a:solidFill>
                  <a:srgbClr val="FFFFFF"/>
                </a:solidFill>
              </a:rPr>
              <a:t>AP/IB Enrollment</a:t>
            </a:r>
          </a:p>
        </p:txBody>
      </p:sp>
      <p:sp>
        <p:nvSpPr>
          <p:cNvPr id="11" name="Rectangle 10"/>
          <p:cNvSpPr/>
          <p:nvPr/>
        </p:nvSpPr>
        <p:spPr>
          <a:xfrm>
            <a:off x="8382000" y="1676400"/>
            <a:ext cx="1676400" cy="3429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rgbClr val="FFFFFF"/>
                </a:solidFill>
              </a:rPr>
              <a:t>State Seal of Biliteracy (incl. Commendation)</a:t>
            </a:r>
          </a:p>
          <a:p>
            <a:pPr algn="ctr"/>
            <a:endParaRPr lang="en-US" sz="1400" dirty="0">
              <a:solidFill>
                <a:srgbClr val="FFFFFF"/>
              </a:solidFill>
            </a:endParaRPr>
          </a:p>
          <a:p>
            <a:pPr algn="ctr"/>
            <a:r>
              <a:rPr lang="en-US" sz="1200" dirty="0">
                <a:solidFill>
                  <a:srgbClr val="FFFFFF"/>
                </a:solidFill>
              </a:rPr>
              <a:t>World Language </a:t>
            </a:r>
            <a:r>
              <a:rPr lang="en-US" sz="1200" dirty="0" smtClean="0">
                <a:solidFill>
                  <a:srgbClr val="FFFFFF"/>
                </a:solidFill>
              </a:rPr>
              <a:t>Proficiency:</a:t>
            </a:r>
            <a:endParaRPr lang="en-US" sz="1200" dirty="0">
              <a:solidFill>
                <a:srgbClr val="FFFFFF"/>
              </a:solidFill>
            </a:endParaRPr>
          </a:p>
          <a:p>
            <a:r>
              <a:rPr lang="en-US" sz="1200" dirty="0">
                <a:solidFill>
                  <a:srgbClr val="FFFFFF"/>
                </a:solidFill>
              </a:rPr>
              <a:t>AP</a:t>
            </a:r>
          </a:p>
          <a:p>
            <a:r>
              <a:rPr lang="en-US" sz="1200" dirty="0">
                <a:solidFill>
                  <a:srgbClr val="FFFFFF"/>
                </a:solidFill>
              </a:rPr>
              <a:t>IB</a:t>
            </a:r>
          </a:p>
          <a:p>
            <a:r>
              <a:rPr lang="en-US" sz="1200" dirty="0">
                <a:solidFill>
                  <a:srgbClr val="FFFFFF"/>
                </a:solidFill>
              </a:rPr>
              <a:t>AAPPL</a:t>
            </a:r>
          </a:p>
          <a:p>
            <a:pPr algn="ctr"/>
            <a:endParaRPr lang="en-US" sz="1200" dirty="0" smtClean="0">
              <a:solidFill>
                <a:srgbClr val="FFFFFF"/>
              </a:solidFill>
            </a:endParaRPr>
          </a:p>
          <a:p>
            <a:pPr algn="ctr"/>
            <a:r>
              <a:rPr lang="en-US" sz="1200" dirty="0" smtClean="0">
                <a:solidFill>
                  <a:srgbClr val="FFFFFF"/>
                </a:solidFill>
              </a:rPr>
              <a:t>English Proficiency:</a:t>
            </a:r>
            <a:endParaRPr lang="en-US" sz="1200" dirty="0">
              <a:solidFill>
                <a:srgbClr val="FFFFFF"/>
              </a:solidFill>
            </a:endParaRPr>
          </a:p>
          <a:p>
            <a:r>
              <a:rPr lang="en-US" sz="1200" dirty="0">
                <a:solidFill>
                  <a:srgbClr val="FFFFFF"/>
                </a:solidFill>
              </a:rPr>
              <a:t>ACT </a:t>
            </a:r>
            <a:r>
              <a:rPr lang="en-US" sz="1200" dirty="0" smtClean="0">
                <a:solidFill>
                  <a:srgbClr val="FFFFFF"/>
                </a:solidFill>
              </a:rPr>
              <a:t>≥ </a:t>
            </a:r>
            <a:r>
              <a:rPr lang="en-US" sz="1200" dirty="0">
                <a:solidFill>
                  <a:srgbClr val="FFFFFF"/>
                </a:solidFill>
              </a:rPr>
              <a:t>18 </a:t>
            </a:r>
            <a:r>
              <a:rPr lang="en-US" sz="1200" dirty="0" smtClean="0">
                <a:solidFill>
                  <a:srgbClr val="FFFFFF"/>
                </a:solidFill>
              </a:rPr>
              <a:t>or SAT </a:t>
            </a:r>
            <a:r>
              <a:rPr lang="en-US" sz="1200" dirty="0">
                <a:solidFill>
                  <a:srgbClr val="FFFFFF"/>
                </a:solidFill>
              </a:rPr>
              <a:t> ≥ </a:t>
            </a:r>
            <a:r>
              <a:rPr lang="en-US" sz="1200" dirty="0" smtClean="0">
                <a:solidFill>
                  <a:srgbClr val="FFFFFF"/>
                </a:solidFill>
              </a:rPr>
              <a:t> 480 in English, </a:t>
            </a:r>
            <a:r>
              <a:rPr lang="en-US" sz="1200" dirty="0">
                <a:solidFill>
                  <a:srgbClr val="FFFFFF"/>
                </a:solidFill>
              </a:rPr>
              <a:t>ACCESS Composite Score of 5.0 and Reading &amp; Writing Score ≥ 4.2</a:t>
            </a:r>
          </a:p>
        </p:txBody>
      </p:sp>
    </p:spTree>
    <p:extLst>
      <p:ext uri="{BB962C8B-B14F-4D97-AF65-F5344CB8AC3E}">
        <p14:creationId xmlns:p14="http://schemas.microsoft.com/office/powerpoint/2010/main" val="19156751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object 5"/>
          <p:cNvSpPr txBox="1"/>
          <p:nvPr/>
        </p:nvSpPr>
        <p:spPr>
          <a:xfrm>
            <a:off x="6103604" y="4066135"/>
            <a:ext cx="513964" cy="276999"/>
          </a:xfrm>
          <a:prstGeom prst="rect">
            <a:avLst/>
          </a:prstGeom>
        </p:spPr>
        <p:txBody>
          <a:bodyPr vert="horz" wrap="square" lIns="0" tIns="0" rIns="0" bIns="0" rtlCol="0">
            <a:spAutoFit/>
          </a:bodyPr>
          <a:lstStyle/>
          <a:p>
            <a:pPr marL="281464"/>
            <a:r>
              <a:rPr sz="900" b="1" dirty="0">
                <a:solidFill>
                  <a:srgbClr val="F1F1F1"/>
                </a:solidFill>
                <a:latin typeface="Arial"/>
                <a:cs typeface="Arial"/>
              </a:rPr>
              <a:t>OCL</a:t>
            </a:r>
            <a:endParaRPr sz="900">
              <a:solidFill>
                <a:prstClr val="black"/>
              </a:solidFill>
              <a:latin typeface="Arial"/>
              <a:cs typeface="Arial"/>
            </a:endParaRPr>
          </a:p>
        </p:txBody>
      </p:sp>
      <p:sp>
        <p:nvSpPr>
          <p:cNvPr id="120" name="object 6"/>
          <p:cNvSpPr txBox="1"/>
          <p:nvPr/>
        </p:nvSpPr>
        <p:spPr>
          <a:xfrm>
            <a:off x="6614519" y="4066135"/>
            <a:ext cx="580477" cy="138499"/>
          </a:xfrm>
          <a:prstGeom prst="rect">
            <a:avLst/>
          </a:prstGeom>
        </p:spPr>
        <p:txBody>
          <a:bodyPr vert="horz" wrap="square" lIns="0" tIns="0" rIns="0" bIns="0" rtlCol="0">
            <a:spAutoFit/>
          </a:bodyPr>
          <a:lstStyle/>
          <a:p>
            <a:r>
              <a:rPr sz="900" b="1" dirty="0">
                <a:solidFill>
                  <a:srgbClr val="F1F1F1"/>
                </a:solidFill>
                <a:latin typeface="Arial"/>
                <a:cs typeface="Arial"/>
              </a:rPr>
              <a:t>E Program</a:t>
            </a:r>
            <a:endParaRPr sz="900">
              <a:solidFill>
                <a:prstClr val="black"/>
              </a:solidFill>
              <a:latin typeface="Arial"/>
              <a:cs typeface="Arial"/>
            </a:endParaRPr>
          </a:p>
        </p:txBody>
      </p:sp>
      <p:sp>
        <p:nvSpPr>
          <p:cNvPr id="121" name="object 7"/>
          <p:cNvSpPr txBox="1"/>
          <p:nvPr/>
        </p:nvSpPr>
        <p:spPr>
          <a:xfrm>
            <a:off x="7179924" y="4066135"/>
            <a:ext cx="793970" cy="138499"/>
          </a:xfrm>
          <a:prstGeom prst="rect">
            <a:avLst/>
          </a:prstGeom>
        </p:spPr>
        <p:txBody>
          <a:bodyPr vert="horz" wrap="square" lIns="0" tIns="0" rIns="0" bIns="0" rtlCol="0">
            <a:spAutoFit/>
          </a:bodyPr>
          <a:lstStyle/>
          <a:p>
            <a:r>
              <a:rPr sz="900" b="1" dirty="0">
                <a:solidFill>
                  <a:srgbClr val="F1F1F1"/>
                </a:solidFill>
                <a:latin typeface="Arial"/>
                <a:cs typeface="Arial"/>
              </a:rPr>
              <a:t>s/E</a:t>
            </a:r>
            <a:r>
              <a:rPr sz="900" b="1" spc="-15" dirty="0">
                <a:solidFill>
                  <a:srgbClr val="F1F1F1"/>
                </a:solidFill>
                <a:latin typeface="Arial"/>
                <a:cs typeface="Arial"/>
              </a:rPr>
              <a:t>v</a:t>
            </a:r>
            <a:r>
              <a:rPr sz="900" b="1" dirty="0">
                <a:solidFill>
                  <a:srgbClr val="F1F1F1"/>
                </a:solidFill>
                <a:latin typeface="Arial"/>
                <a:cs typeface="Arial"/>
              </a:rPr>
              <a:t>en</a:t>
            </a:r>
            <a:r>
              <a:rPr sz="900" b="1" spc="-4" dirty="0">
                <a:solidFill>
                  <a:srgbClr val="F1F1F1"/>
                </a:solidFill>
                <a:latin typeface="Arial"/>
                <a:cs typeface="Arial"/>
              </a:rPr>
              <a:t>t</a:t>
            </a:r>
            <a:r>
              <a:rPr sz="900" b="1" dirty="0">
                <a:solidFill>
                  <a:srgbClr val="F1F1F1"/>
                </a:solidFill>
                <a:latin typeface="Arial"/>
                <a:cs typeface="Arial"/>
              </a:rPr>
              <a:t>s</a:t>
            </a:r>
            <a:endParaRPr sz="900">
              <a:solidFill>
                <a:prstClr val="black"/>
              </a:solidFill>
              <a:latin typeface="Arial"/>
              <a:cs typeface="Arial"/>
            </a:endParaRPr>
          </a:p>
        </p:txBody>
      </p:sp>
      <p:sp>
        <p:nvSpPr>
          <p:cNvPr id="122" name="object 8"/>
          <p:cNvSpPr txBox="1"/>
          <p:nvPr/>
        </p:nvSpPr>
        <p:spPr>
          <a:xfrm>
            <a:off x="3404201" y="4066135"/>
            <a:ext cx="1047928" cy="276999"/>
          </a:xfrm>
          <a:prstGeom prst="rect">
            <a:avLst/>
          </a:prstGeom>
        </p:spPr>
        <p:txBody>
          <a:bodyPr vert="horz" wrap="square" lIns="0" tIns="0" rIns="0" bIns="0" rtlCol="0">
            <a:spAutoFit/>
          </a:bodyPr>
          <a:lstStyle/>
          <a:p>
            <a:pPr marL="640080"/>
            <a:r>
              <a:rPr sz="900" b="1" dirty="0">
                <a:solidFill>
                  <a:srgbClr val="F1F1F1"/>
                </a:solidFill>
                <a:latin typeface="Arial"/>
                <a:cs typeface="Arial"/>
              </a:rPr>
              <a:t>OLCE C</a:t>
            </a:r>
            <a:endParaRPr sz="900">
              <a:solidFill>
                <a:prstClr val="black"/>
              </a:solidFill>
              <a:latin typeface="Arial"/>
              <a:cs typeface="Arial"/>
            </a:endParaRPr>
          </a:p>
        </p:txBody>
      </p:sp>
      <p:sp>
        <p:nvSpPr>
          <p:cNvPr id="123" name="object 9"/>
          <p:cNvSpPr txBox="1"/>
          <p:nvPr/>
        </p:nvSpPr>
        <p:spPr>
          <a:xfrm>
            <a:off x="4406733" y="4066135"/>
            <a:ext cx="746526" cy="276999"/>
          </a:xfrm>
          <a:prstGeom prst="rect">
            <a:avLst/>
          </a:prstGeom>
        </p:spPr>
        <p:txBody>
          <a:bodyPr vert="horz" wrap="square" lIns="0" tIns="0" rIns="0" bIns="0" rtlCol="0">
            <a:spAutoFit/>
          </a:bodyPr>
          <a:lstStyle/>
          <a:p>
            <a:pPr marL="45720"/>
            <a:r>
              <a:rPr sz="900" b="1" spc="-4" dirty="0">
                <a:solidFill>
                  <a:srgbClr val="F1F1F1"/>
                </a:solidFill>
                <a:latin typeface="Arial"/>
                <a:cs typeface="Arial"/>
              </a:rPr>
              <a:t>o</a:t>
            </a:r>
            <a:r>
              <a:rPr sz="900" b="1" dirty="0">
                <a:solidFill>
                  <a:srgbClr val="F1F1F1"/>
                </a:solidFill>
                <a:latin typeface="Arial"/>
                <a:cs typeface="Arial"/>
              </a:rPr>
              <a:t>mmuni</a:t>
            </a:r>
            <a:r>
              <a:rPr sz="900" b="1" spc="4" dirty="0">
                <a:solidFill>
                  <a:srgbClr val="F1F1F1"/>
                </a:solidFill>
                <a:latin typeface="Arial"/>
                <a:cs typeface="Arial"/>
              </a:rPr>
              <a:t>c</a:t>
            </a:r>
            <a:r>
              <a:rPr sz="900" b="1" dirty="0">
                <a:solidFill>
                  <a:srgbClr val="F1F1F1"/>
                </a:solidFill>
                <a:latin typeface="Arial"/>
                <a:cs typeface="Arial"/>
              </a:rPr>
              <a:t>atio</a:t>
            </a:r>
            <a:endParaRPr sz="900">
              <a:solidFill>
                <a:prstClr val="black"/>
              </a:solidFill>
              <a:latin typeface="Arial"/>
              <a:cs typeface="Arial"/>
            </a:endParaRPr>
          </a:p>
        </p:txBody>
      </p:sp>
      <p:sp>
        <p:nvSpPr>
          <p:cNvPr id="124" name="object 10"/>
          <p:cNvSpPr txBox="1"/>
          <p:nvPr/>
        </p:nvSpPr>
        <p:spPr>
          <a:xfrm>
            <a:off x="5147010" y="4066135"/>
            <a:ext cx="495359" cy="138499"/>
          </a:xfrm>
          <a:prstGeom prst="rect">
            <a:avLst/>
          </a:prstGeom>
        </p:spPr>
        <p:txBody>
          <a:bodyPr vert="horz" wrap="square" lIns="0" tIns="0" rIns="0" bIns="0" rtlCol="0">
            <a:spAutoFit/>
          </a:bodyPr>
          <a:lstStyle/>
          <a:p>
            <a:r>
              <a:rPr sz="900" b="1" dirty="0">
                <a:solidFill>
                  <a:srgbClr val="F1F1F1"/>
                </a:solidFill>
                <a:latin typeface="Arial"/>
                <a:cs typeface="Arial"/>
              </a:rPr>
              <a:t>ns</a:t>
            </a:r>
            <a:endParaRPr sz="900">
              <a:solidFill>
                <a:prstClr val="black"/>
              </a:solidFill>
              <a:latin typeface="Arial"/>
              <a:cs typeface="Arial"/>
            </a:endParaRPr>
          </a:p>
        </p:txBody>
      </p:sp>
      <p:sp>
        <p:nvSpPr>
          <p:cNvPr id="125" name="object 11"/>
          <p:cNvSpPr/>
          <p:nvPr/>
        </p:nvSpPr>
        <p:spPr>
          <a:xfrm>
            <a:off x="4837718" y="1274513"/>
            <a:ext cx="1962830" cy="1466076"/>
          </a:xfrm>
          <a:custGeom>
            <a:avLst/>
            <a:gdLst/>
            <a:ahLst/>
            <a:cxnLst/>
            <a:rect l="l" t="t" r="r" b="b"/>
            <a:pathLst>
              <a:path w="2679700" h="2001520">
                <a:moveTo>
                  <a:pt x="1339596" y="0"/>
                </a:moveTo>
                <a:lnTo>
                  <a:pt x="0" y="2001012"/>
                </a:lnTo>
                <a:lnTo>
                  <a:pt x="2679192" y="2001012"/>
                </a:lnTo>
                <a:lnTo>
                  <a:pt x="1339596" y="0"/>
                </a:lnTo>
                <a:close/>
              </a:path>
            </a:pathLst>
          </a:custGeom>
          <a:solidFill>
            <a:srgbClr val="00956E"/>
          </a:solidFill>
        </p:spPr>
        <p:txBody>
          <a:bodyPr wrap="square" lIns="0" tIns="0" rIns="0" bIns="0" rtlCol="0"/>
          <a:lstStyle/>
          <a:p>
            <a:endParaRPr sz="1350">
              <a:solidFill>
                <a:prstClr val="black"/>
              </a:solidFill>
            </a:endParaRPr>
          </a:p>
        </p:txBody>
      </p:sp>
      <p:sp>
        <p:nvSpPr>
          <p:cNvPr id="126" name="object 12"/>
          <p:cNvSpPr txBox="1"/>
          <p:nvPr/>
        </p:nvSpPr>
        <p:spPr>
          <a:xfrm>
            <a:off x="5257800" y="1815402"/>
            <a:ext cx="1086794" cy="756589"/>
          </a:xfrm>
          <a:prstGeom prst="rect">
            <a:avLst/>
          </a:prstGeom>
        </p:spPr>
        <p:txBody>
          <a:bodyPr vert="horz" wrap="square" lIns="0" tIns="0" rIns="0" bIns="0" rtlCol="0">
            <a:spAutoFit/>
          </a:bodyPr>
          <a:lstStyle/>
          <a:p>
            <a:pPr marL="235744" marR="234315" algn="ctr">
              <a:lnSpc>
                <a:spcPct val="120000"/>
              </a:lnSpc>
            </a:pPr>
            <a:r>
              <a:rPr sz="825" b="1" i="1" dirty="0">
                <a:solidFill>
                  <a:srgbClr val="FFFFFF"/>
                </a:solidFill>
                <a:latin typeface="Arial"/>
                <a:cs typeface="Arial"/>
              </a:rPr>
              <a:t>2</a:t>
            </a:r>
            <a:r>
              <a:rPr sz="825" b="1" i="1" spc="-4" dirty="0">
                <a:solidFill>
                  <a:srgbClr val="FFFFFF"/>
                </a:solidFill>
                <a:latin typeface="Arial"/>
                <a:cs typeface="Arial"/>
              </a:rPr>
              <a:t>5</a:t>
            </a:r>
            <a:r>
              <a:rPr sz="825" b="1" i="1" dirty="0">
                <a:solidFill>
                  <a:srgbClr val="FFFFFF"/>
                </a:solidFill>
                <a:latin typeface="Arial"/>
                <a:cs typeface="Arial"/>
              </a:rPr>
              <a:t>%</a:t>
            </a:r>
            <a:r>
              <a:rPr sz="825" b="1" i="1" spc="-4" dirty="0">
                <a:solidFill>
                  <a:srgbClr val="FFFFFF"/>
                </a:solidFill>
                <a:latin typeface="Arial"/>
                <a:cs typeface="Arial"/>
              </a:rPr>
              <a:t> </a:t>
            </a:r>
            <a:r>
              <a:rPr sz="825" b="1" i="1" dirty="0">
                <a:solidFill>
                  <a:srgbClr val="FFFFFF"/>
                </a:solidFill>
                <a:latin typeface="Arial"/>
                <a:cs typeface="Arial"/>
              </a:rPr>
              <a:t>of</a:t>
            </a:r>
            <a:r>
              <a:rPr sz="825" b="1" i="1" spc="-4" dirty="0">
                <a:solidFill>
                  <a:srgbClr val="FFFFFF"/>
                </a:solidFill>
                <a:latin typeface="Arial"/>
                <a:cs typeface="Arial"/>
              </a:rPr>
              <a:t> </a:t>
            </a:r>
            <a:r>
              <a:rPr sz="825" b="1" i="1" dirty="0">
                <a:solidFill>
                  <a:srgbClr val="FFFFFF"/>
                </a:solidFill>
                <a:latin typeface="Arial"/>
                <a:cs typeface="Arial"/>
              </a:rPr>
              <a:t>all Grad</a:t>
            </a:r>
            <a:r>
              <a:rPr sz="825" b="1" i="1" spc="-4" dirty="0">
                <a:solidFill>
                  <a:srgbClr val="FFFFFF"/>
                </a:solidFill>
                <a:latin typeface="Arial"/>
                <a:cs typeface="Arial"/>
              </a:rPr>
              <a:t>u</a:t>
            </a:r>
            <a:r>
              <a:rPr sz="825" b="1" i="1" dirty="0">
                <a:solidFill>
                  <a:srgbClr val="FFFFFF"/>
                </a:solidFill>
                <a:latin typeface="Arial"/>
                <a:cs typeface="Arial"/>
              </a:rPr>
              <a:t>at</a:t>
            </a:r>
            <a:r>
              <a:rPr sz="825" b="1" i="1" spc="4" dirty="0">
                <a:solidFill>
                  <a:srgbClr val="FFFFFF"/>
                </a:solidFill>
                <a:latin typeface="Arial"/>
                <a:cs typeface="Arial"/>
              </a:rPr>
              <a:t>i</a:t>
            </a:r>
            <a:r>
              <a:rPr sz="825" b="1" i="1" dirty="0">
                <a:solidFill>
                  <a:srgbClr val="FFFFFF"/>
                </a:solidFill>
                <a:latin typeface="Arial"/>
                <a:cs typeface="Arial"/>
              </a:rPr>
              <a:t>ng</a:t>
            </a:r>
            <a:endParaRPr sz="825" dirty="0">
              <a:solidFill>
                <a:prstClr val="black"/>
              </a:solidFill>
              <a:latin typeface="Arial"/>
              <a:cs typeface="Arial"/>
            </a:endParaRPr>
          </a:p>
          <a:p>
            <a:pPr marL="9525" marR="3810" indent="-6191" algn="ctr">
              <a:lnSpc>
                <a:spcPct val="119600"/>
              </a:lnSpc>
              <a:spcBef>
                <a:spcPts val="4"/>
              </a:spcBef>
            </a:pPr>
            <a:r>
              <a:rPr sz="825" b="1" i="1" spc="-8" dirty="0">
                <a:solidFill>
                  <a:srgbClr val="FFFFFF"/>
                </a:solidFill>
                <a:latin typeface="Arial"/>
                <a:cs typeface="Arial"/>
              </a:rPr>
              <a:t>CP</a:t>
            </a:r>
            <a:r>
              <a:rPr sz="825" b="1" i="1" dirty="0">
                <a:solidFill>
                  <a:srgbClr val="FFFFFF"/>
                </a:solidFill>
                <a:latin typeface="Arial"/>
                <a:cs typeface="Arial"/>
              </a:rPr>
              <a:t>S</a:t>
            </a:r>
            <a:r>
              <a:rPr sz="825" b="1" i="1" spc="-4" dirty="0">
                <a:solidFill>
                  <a:srgbClr val="FFFFFF"/>
                </a:solidFill>
                <a:latin typeface="Arial"/>
                <a:cs typeface="Arial"/>
              </a:rPr>
              <a:t> </a:t>
            </a:r>
            <a:r>
              <a:rPr sz="825" b="1" i="1" dirty="0">
                <a:solidFill>
                  <a:srgbClr val="FFFFFF"/>
                </a:solidFill>
                <a:latin typeface="Arial"/>
                <a:cs typeface="Arial"/>
              </a:rPr>
              <a:t>s</a:t>
            </a:r>
            <a:r>
              <a:rPr sz="825" b="1" i="1" spc="-8" dirty="0">
                <a:solidFill>
                  <a:srgbClr val="FFFFFF"/>
                </a:solidFill>
                <a:latin typeface="Arial"/>
                <a:cs typeface="Arial"/>
              </a:rPr>
              <a:t>e</a:t>
            </a:r>
            <a:r>
              <a:rPr sz="825" b="1" i="1" spc="-4" dirty="0">
                <a:solidFill>
                  <a:srgbClr val="FFFFFF"/>
                </a:solidFill>
                <a:latin typeface="Arial"/>
                <a:cs typeface="Arial"/>
              </a:rPr>
              <a:t>n</a:t>
            </a:r>
            <a:r>
              <a:rPr sz="825" b="1" i="1" dirty="0">
                <a:solidFill>
                  <a:srgbClr val="FFFFFF"/>
                </a:solidFill>
                <a:latin typeface="Arial"/>
                <a:cs typeface="Arial"/>
              </a:rPr>
              <a:t>i</a:t>
            </a:r>
            <a:r>
              <a:rPr sz="825" b="1" i="1" spc="-4" dirty="0">
                <a:solidFill>
                  <a:srgbClr val="FFFFFF"/>
                </a:solidFill>
                <a:latin typeface="Arial"/>
                <a:cs typeface="Arial"/>
              </a:rPr>
              <a:t>o</a:t>
            </a:r>
            <a:r>
              <a:rPr sz="825" b="1" i="1" dirty="0">
                <a:solidFill>
                  <a:srgbClr val="FFFFFF"/>
                </a:solidFill>
                <a:latin typeface="Arial"/>
                <a:cs typeface="Arial"/>
              </a:rPr>
              <a:t>rs</a:t>
            </a:r>
            <a:r>
              <a:rPr sz="825" b="1" i="1" spc="-15" dirty="0">
                <a:solidFill>
                  <a:srgbClr val="FFFFFF"/>
                </a:solidFill>
                <a:latin typeface="Arial"/>
                <a:cs typeface="Arial"/>
              </a:rPr>
              <a:t> </a:t>
            </a:r>
            <a:r>
              <a:rPr sz="825" b="1" i="1" spc="4" dirty="0">
                <a:solidFill>
                  <a:srgbClr val="FFFFFF"/>
                </a:solidFill>
                <a:latin typeface="Arial"/>
                <a:cs typeface="Arial"/>
              </a:rPr>
              <a:t>wi</a:t>
            </a:r>
            <a:r>
              <a:rPr sz="825" b="1" i="1" dirty="0">
                <a:solidFill>
                  <a:srgbClr val="FFFFFF"/>
                </a:solidFill>
                <a:latin typeface="Arial"/>
                <a:cs typeface="Arial"/>
              </a:rPr>
              <a:t>ll at</a:t>
            </a:r>
            <a:r>
              <a:rPr sz="825" b="1" i="1" spc="4" dirty="0">
                <a:solidFill>
                  <a:srgbClr val="FFFFFF"/>
                </a:solidFill>
                <a:latin typeface="Arial"/>
                <a:cs typeface="Arial"/>
              </a:rPr>
              <a:t>t</a:t>
            </a:r>
            <a:r>
              <a:rPr sz="825" b="1" i="1" dirty="0">
                <a:solidFill>
                  <a:srgbClr val="FFFFFF"/>
                </a:solidFill>
                <a:latin typeface="Arial"/>
                <a:cs typeface="Arial"/>
              </a:rPr>
              <a:t>ain</a:t>
            </a:r>
            <a:r>
              <a:rPr sz="825" b="1" i="1" spc="-15" dirty="0">
                <a:solidFill>
                  <a:srgbClr val="FFFFFF"/>
                </a:solidFill>
                <a:latin typeface="Arial"/>
                <a:cs typeface="Arial"/>
              </a:rPr>
              <a:t> </a:t>
            </a:r>
            <a:r>
              <a:rPr sz="825" b="1" i="1" dirty="0">
                <a:solidFill>
                  <a:srgbClr val="FFFFFF"/>
                </a:solidFill>
                <a:latin typeface="Arial"/>
                <a:cs typeface="Arial"/>
              </a:rPr>
              <a:t>the</a:t>
            </a:r>
            <a:r>
              <a:rPr sz="825" b="1" i="1" spc="-8" dirty="0">
                <a:solidFill>
                  <a:srgbClr val="FFFFFF"/>
                </a:solidFill>
                <a:latin typeface="Arial"/>
                <a:cs typeface="Arial"/>
              </a:rPr>
              <a:t> </a:t>
            </a:r>
            <a:r>
              <a:rPr sz="825" b="1" i="1" spc="-4" dirty="0">
                <a:solidFill>
                  <a:srgbClr val="FFFFFF"/>
                </a:solidFill>
                <a:latin typeface="Arial"/>
                <a:cs typeface="Arial"/>
              </a:rPr>
              <a:t>S</a:t>
            </a:r>
            <a:r>
              <a:rPr sz="825" b="1" i="1" dirty="0">
                <a:solidFill>
                  <a:srgbClr val="FFFFFF"/>
                </a:solidFill>
                <a:latin typeface="Arial"/>
                <a:cs typeface="Arial"/>
              </a:rPr>
              <a:t>tate</a:t>
            </a:r>
            <a:r>
              <a:rPr sz="825" b="1" i="1" spc="-8" dirty="0">
                <a:solidFill>
                  <a:srgbClr val="FFFFFF"/>
                </a:solidFill>
                <a:latin typeface="Arial"/>
                <a:cs typeface="Arial"/>
              </a:rPr>
              <a:t> </a:t>
            </a:r>
            <a:r>
              <a:rPr sz="825" b="1" i="1" spc="-4" dirty="0">
                <a:solidFill>
                  <a:srgbClr val="FFFFFF"/>
                </a:solidFill>
                <a:latin typeface="Arial"/>
                <a:cs typeface="Arial"/>
              </a:rPr>
              <a:t>S</a:t>
            </a:r>
            <a:r>
              <a:rPr sz="825" b="1" i="1" dirty="0">
                <a:solidFill>
                  <a:srgbClr val="FFFFFF"/>
                </a:solidFill>
                <a:latin typeface="Arial"/>
                <a:cs typeface="Arial"/>
              </a:rPr>
              <a:t>e</a:t>
            </a:r>
            <a:r>
              <a:rPr sz="825" b="1" i="1" spc="-4" dirty="0">
                <a:solidFill>
                  <a:srgbClr val="FFFFFF"/>
                </a:solidFill>
                <a:latin typeface="Arial"/>
                <a:cs typeface="Arial"/>
              </a:rPr>
              <a:t>a</a:t>
            </a:r>
            <a:r>
              <a:rPr sz="825" b="1" i="1" dirty="0">
                <a:solidFill>
                  <a:srgbClr val="FFFFFF"/>
                </a:solidFill>
                <a:latin typeface="Arial"/>
                <a:cs typeface="Arial"/>
              </a:rPr>
              <a:t>l of</a:t>
            </a:r>
            <a:r>
              <a:rPr sz="825" b="1" i="1" spc="-4" dirty="0">
                <a:solidFill>
                  <a:srgbClr val="FFFFFF"/>
                </a:solidFill>
                <a:latin typeface="Arial"/>
                <a:cs typeface="Arial"/>
              </a:rPr>
              <a:t> </a:t>
            </a:r>
            <a:r>
              <a:rPr sz="825" b="1" i="1" spc="-8" dirty="0">
                <a:solidFill>
                  <a:srgbClr val="FFFFFF"/>
                </a:solidFill>
                <a:latin typeface="Arial"/>
                <a:cs typeface="Arial"/>
              </a:rPr>
              <a:t>B</a:t>
            </a:r>
            <a:r>
              <a:rPr sz="825" b="1" i="1" dirty="0">
                <a:solidFill>
                  <a:srgbClr val="FFFFFF"/>
                </a:solidFill>
                <a:latin typeface="Arial"/>
                <a:cs typeface="Arial"/>
              </a:rPr>
              <a:t>iliteracy</a:t>
            </a:r>
            <a:r>
              <a:rPr sz="825" b="1" i="1" spc="-23" dirty="0">
                <a:solidFill>
                  <a:srgbClr val="FFFFFF"/>
                </a:solidFill>
                <a:latin typeface="Arial"/>
                <a:cs typeface="Arial"/>
              </a:rPr>
              <a:t> </a:t>
            </a:r>
            <a:r>
              <a:rPr sz="825" b="1" i="1" dirty="0">
                <a:solidFill>
                  <a:srgbClr val="FFFFFF"/>
                </a:solidFill>
                <a:latin typeface="Arial"/>
                <a:cs typeface="Arial"/>
              </a:rPr>
              <a:t>by 2</a:t>
            </a:r>
            <a:r>
              <a:rPr sz="825" b="1" i="1" spc="-4" dirty="0">
                <a:solidFill>
                  <a:srgbClr val="FFFFFF"/>
                </a:solidFill>
                <a:latin typeface="Arial"/>
                <a:cs typeface="Arial"/>
              </a:rPr>
              <a:t>0</a:t>
            </a:r>
            <a:r>
              <a:rPr sz="825" b="1" i="1" dirty="0">
                <a:solidFill>
                  <a:srgbClr val="FFFFFF"/>
                </a:solidFill>
                <a:latin typeface="Arial"/>
                <a:cs typeface="Arial"/>
              </a:rPr>
              <a:t>20</a:t>
            </a:r>
            <a:endParaRPr sz="825" dirty="0">
              <a:solidFill>
                <a:prstClr val="black"/>
              </a:solidFill>
              <a:latin typeface="Arial"/>
              <a:cs typeface="Arial"/>
            </a:endParaRPr>
          </a:p>
        </p:txBody>
      </p:sp>
      <p:sp>
        <p:nvSpPr>
          <p:cNvPr id="127" name="object 14"/>
          <p:cNvSpPr/>
          <p:nvPr/>
        </p:nvSpPr>
        <p:spPr>
          <a:xfrm>
            <a:off x="4499481" y="2741332"/>
            <a:ext cx="2658193" cy="519080"/>
          </a:xfrm>
          <a:custGeom>
            <a:avLst/>
            <a:gdLst/>
            <a:ahLst/>
            <a:cxnLst/>
            <a:rect l="l" t="t" r="r" b="b"/>
            <a:pathLst>
              <a:path w="3629025" h="708660">
                <a:moveTo>
                  <a:pt x="0" y="708660"/>
                </a:moveTo>
                <a:lnTo>
                  <a:pt x="474472" y="0"/>
                </a:lnTo>
                <a:lnTo>
                  <a:pt x="3154172" y="0"/>
                </a:lnTo>
                <a:lnTo>
                  <a:pt x="3628644" y="708660"/>
                </a:lnTo>
                <a:lnTo>
                  <a:pt x="0" y="708660"/>
                </a:lnTo>
                <a:close/>
              </a:path>
            </a:pathLst>
          </a:custGeom>
          <a:ln w="12192">
            <a:solidFill>
              <a:srgbClr val="FFFFFF"/>
            </a:solidFill>
          </a:ln>
        </p:spPr>
        <p:txBody>
          <a:bodyPr wrap="square" lIns="0" tIns="0" rIns="0" bIns="0" rtlCol="0"/>
          <a:lstStyle/>
          <a:p>
            <a:endParaRPr sz="1350">
              <a:solidFill>
                <a:prstClr val="black"/>
              </a:solidFill>
            </a:endParaRPr>
          </a:p>
        </p:txBody>
      </p:sp>
      <p:sp>
        <p:nvSpPr>
          <p:cNvPr id="128" name="object 15"/>
          <p:cNvSpPr txBox="1"/>
          <p:nvPr/>
        </p:nvSpPr>
        <p:spPr>
          <a:xfrm>
            <a:off x="5156608" y="2715288"/>
            <a:ext cx="948856" cy="384721"/>
          </a:xfrm>
          <a:prstGeom prst="rect">
            <a:avLst/>
          </a:prstGeom>
        </p:spPr>
        <p:txBody>
          <a:bodyPr vert="horz" wrap="square" lIns="0" tIns="0" rIns="0" bIns="0" rtlCol="0">
            <a:spAutoFit/>
          </a:bodyPr>
          <a:lstStyle/>
          <a:p>
            <a:pPr marL="17621">
              <a:lnSpc>
                <a:spcPts val="1009"/>
              </a:lnSpc>
            </a:pPr>
            <a:r>
              <a:rPr sz="900" dirty="0">
                <a:solidFill>
                  <a:srgbClr val="F1F1F1"/>
                </a:solidFill>
                <a:latin typeface="Arial"/>
                <a:cs typeface="Arial"/>
              </a:rPr>
              <a:t>Go</a:t>
            </a:r>
            <a:r>
              <a:rPr sz="900" spc="-11" dirty="0">
                <a:solidFill>
                  <a:srgbClr val="F1F1F1"/>
                </a:solidFill>
                <a:latin typeface="Arial"/>
                <a:cs typeface="Arial"/>
              </a:rPr>
              <a:t>v</a:t>
            </a:r>
            <a:r>
              <a:rPr sz="900" dirty="0">
                <a:solidFill>
                  <a:srgbClr val="F1F1F1"/>
                </a:solidFill>
                <a:latin typeface="Arial"/>
                <a:cs typeface="Arial"/>
              </a:rPr>
              <a:t>ernance</a:t>
            </a:r>
            <a:r>
              <a:rPr sz="900" spc="-8" dirty="0">
                <a:solidFill>
                  <a:srgbClr val="F1F1F1"/>
                </a:solidFill>
                <a:latin typeface="Arial"/>
                <a:cs typeface="Arial"/>
              </a:rPr>
              <a:t> </a:t>
            </a:r>
            <a:r>
              <a:rPr sz="900" dirty="0">
                <a:solidFill>
                  <a:srgbClr val="F1F1F1"/>
                </a:solidFill>
                <a:latin typeface="Arial"/>
                <a:cs typeface="Arial"/>
              </a:rPr>
              <a:t>St</a:t>
            </a:r>
            <a:r>
              <a:rPr sz="900" spc="-4" dirty="0">
                <a:solidFill>
                  <a:srgbClr val="F1F1F1"/>
                </a:solidFill>
                <a:latin typeface="Arial"/>
                <a:cs typeface="Arial"/>
              </a:rPr>
              <a:t>r</a:t>
            </a:r>
            <a:r>
              <a:rPr sz="900" dirty="0">
                <a:solidFill>
                  <a:srgbClr val="F1F1F1"/>
                </a:solidFill>
                <a:latin typeface="Arial"/>
                <a:cs typeface="Arial"/>
              </a:rPr>
              <a:t>uct</a:t>
            </a:r>
            <a:endParaRPr sz="900" dirty="0">
              <a:solidFill>
                <a:prstClr val="black"/>
              </a:solidFill>
              <a:latin typeface="Arial"/>
              <a:cs typeface="Arial"/>
            </a:endParaRPr>
          </a:p>
          <a:p>
            <a:pPr marL="487204">
              <a:lnSpc>
                <a:spcPts val="1009"/>
              </a:lnSpc>
            </a:pPr>
            <a:r>
              <a:rPr sz="900" dirty="0">
                <a:solidFill>
                  <a:srgbClr val="F1F1F1"/>
                </a:solidFill>
                <a:latin typeface="Arial"/>
                <a:cs typeface="Arial"/>
              </a:rPr>
              <a:t>Support</a:t>
            </a:r>
            <a:endParaRPr sz="900" dirty="0">
              <a:solidFill>
                <a:prstClr val="black"/>
              </a:solidFill>
              <a:latin typeface="Arial"/>
              <a:cs typeface="Arial"/>
            </a:endParaRPr>
          </a:p>
        </p:txBody>
      </p:sp>
      <p:sp>
        <p:nvSpPr>
          <p:cNvPr id="129" name="object 16"/>
          <p:cNvSpPr txBox="1"/>
          <p:nvPr/>
        </p:nvSpPr>
        <p:spPr>
          <a:xfrm>
            <a:off x="6099048" y="2715289"/>
            <a:ext cx="1660499" cy="138499"/>
          </a:xfrm>
          <a:prstGeom prst="rect">
            <a:avLst/>
          </a:prstGeom>
        </p:spPr>
        <p:txBody>
          <a:bodyPr vert="horz" wrap="square" lIns="0" tIns="0" rIns="0" bIns="0" rtlCol="0">
            <a:spAutoFit/>
          </a:bodyPr>
          <a:lstStyle/>
          <a:p>
            <a:pPr marL="6191"/>
            <a:r>
              <a:rPr sz="900" dirty="0">
                <a:solidFill>
                  <a:srgbClr val="F1F1F1"/>
                </a:solidFill>
                <a:latin typeface="Arial"/>
                <a:cs typeface="Arial"/>
              </a:rPr>
              <a:t>ure</a:t>
            </a:r>
            <a:r>
              <a:rPr sz="900" spc="-15" dirty="0">
                <a:solidFill>
                  <a:srgbClr val="F1F1F1"/>
                </a:solidFill>
                <a:latin typeface="Arial"/>
                <a:cs typeface="Arial"/>
              </a:rPr>
              <a:t> </a:t>
            </a:r>
            <a:r>
              <a:rPr sz="900" dirty="0">
                <a:solidFill>
                  <a:srgbClr val="F1F1F1"/>
                </a:solidFill>
                <a:latin typeface="Arial"/>
                <a:cs typeface="Arial"/>
              </a:rPr>
              <a:t>a</a:t>
            </a:r>
            <a:r>
              <a:rPr sz="900" spc="4" dirty="0">
                <a:solidFill>
                  <a:srgbClr val="F1F1F1"/>
                </a:solidFill>
                <a:latin typeface="Arial"/>
                <a:cs typeface="Arial"/>
              </a:rPr>
              <a:t>n</a:t>
            </a:r>
            <a:r>
              <a:rPr sz="900" dirty="0">
                <a:solidFill>
                  <a:srgbClr val="F1F1F1"/>
                </a:solidFill>
                <a:latin typeface="Arial"/>
                <a:cs typeface="Arial"/>
              </a:rPr>
              <a:t>d</a:t>
            </a:r>
            <a:endParaRPr sz="900">
              <a:solidFill>
                <a:prstClr val="black"/>
              </a:solidFill>
              <a:latin typeface="Arial"/>
              <a:cs typeface="Arial"/>
            </a:endParaRPr>
          </a:p>
        </p:txBody>
      </p:sp>
      <p:sp>
        <p:nvSpPr>
          <p:cNvPr id="130" name="object 17"/>
          <p:cNvSpPr/>
          <p:nvPr/>
        </p:nvSpPr>
        <p:spPr>
          <a:xfrm>
            <a:off x="3361968" y="3260416"/>
            <a:ext cx="4914052" cy="1620033"/>
          </a:xfrm>
          <a:custGeom>
            <a:avLst/>
            <a:gdLst/>
            <a:ahLst/>
            <a:cxnLst/>
            <a:rect l="l" t="t" r="r" b="b"/>
            <a:pathLst>
              <a:path w="6708775" h="2211704">
                <a:moveTo>
                  <a:pt x="5228209" y="0"/>
                </a:moveTo>
                <a:lnTo>
                  <a:pt x="1480439" y="0"/>
                </a:lnTo>
                <a:lnTo>
                  <a:pt x="0" y="2211323"/>
                </a:lnTo>
                <a:lnTo>
                  <a:pt x="6708648" y="2211323"/>
                </a:lnTo>
                <a:lnTo>
                  <a:pt x="5228209" y="0"/>
                </a:lnTo>
                <a:close/>
              </a:path>
            </a:pathLst>
          </a:custGeom>
          <a:solidFill>
            <a:srgbClr val="EE7624"/>
          </a:solidFill>
        </p:spPr>
        <p:txBody>
          <a:bodyPr wrap="square" lIns="0" tIns="0" rIns="0" bIns="0" rtlCol="0"/>
          <a:lstStyle/>
          <a:p>
            <a:endParaRPr sz="1350">
              <a:solidFill>
                <a:prstClr val="black"/>
              </a:solidFill>
            </a:endParaRPr>
          </a:p>
        </p:txBody>
      </p:sp>
      <p:sp>
        <p:nvSpPr>
          <p:cNvPr id="131" name="object 18"/>
          <p:cNvSpPr/>
          <p:nvPr/>
        </p:nvSpPr>
        <p:spPr>
          <a:xfrm>
            <a:off x="3361968" y="3260416"/>
            <a:ext cx="4914052" cy="1620033"/>
          </a:xfrm>
          <a:custGeom>
            <a:avLst/>
            <a:gdLst/>
            <a:ahLst/>
            <a:cxnLst/>
            <a:rect l="l" t="t" r="r" b="b"/>
            <a:pathLst>
              <a:path w="6708775" h="2211704">
                <a:moveTo>
                  <a:pt x="0" y="2211323"/>
                </a:moveTo>
                <a:lnTo>
                  <a:pt x="1480439" y="0"/>
                </a:lnTo>
                <a:lnTo>
                  <a:pt x="5228209" y="0"/>
                </a:lnTo>
                <a:lnTo>
                  <a:pt x="6708648" y="2211323"/>
                </a:lnTo>
                <a:lnTo>
                  <a:pt x="0" y="2211323"/>
                </a:lnTo>
                <a:close/>
              </a:path>
            </a:pathLst>
          </a:custGeom>
          <a:ln w="12192">
            <a:solidFill>
              <a:srgbClr val="FFFFFF"/>
            </a:solidFill>
          </a:ln>
        </p:spPr>
        <p:txBody>
          <a:bodyPr wrap="square" lIns="0" tIns="0" rIns="0" bIns="0" rtlCol="0"/>
          <a:lstStyle/>
          <a:p>
            <a:endParaRPr sz="1350">
              <a:solidFill>
                <a:prstClr val="black"/>
              </a:solidFill>
            </a:endParaRPr>
          </a:p>
        </p:txBody>
      </p:sp>
      <p:sp>
        <p:nvSpPr>
          <p:cNvPr id="132" name="object 19"/>
          <p:cNvSpPr/>
          <p:nvPr/>
        </p:nvSpPr>
        <p:spPr>
          <a:xfrm>
            <a:off x="3164382" y="4880168"/>
            <a:ext cx="5309410" cy="359542"/>
          </a:xfrm>
          <a:custGeom>
            <a:avLst/>
            <a:gdLst/>
            <a:ahLst/>
            <a:cxnLst/>
            <a:rect l="l" t="t" r="r" b="b"/>
            <a:pathLst>
              <a:path w="7248525" h="490854">
                <a:moveTo>
                  <a:pt x="6919595" y="0"/>
                </a:moveTo>
                <a:lnTo>
                  <a:pt x="328549" y="0"/>
                </a:lnTo>
                <a:lnTo>
                  <a:pt x="0" y="490727"/>
                </a:lnTo>
                <a:lnTo>
                  <a:pt x="7248144" y="490727"/>
                </a:lnTo>
                <a:lnTo>
                  <a:pt x="6919595" y="0"/>
                </a:lnTo>
                <a:close/>
              </a:path>
            </a:pathLst>
          </a:custGeom>
          <a:solidFill>
            <a:srgbClr val="0033A0"/>
          </a:solidFill>
        </p:spPr>
        <p:txBody>
          <a:bodyPr wrap="square" lIns="0" tIns="0" rIns="0" bIns="0" rtlCol="0"/>
          <a:lstStyle/>
          <a:p>
            <a:endParaRPr sz="1350">
              <a:solidFill>
                <a:prstClr val="black"/>
              </a:solidFill>
            </a:endParaRPr>
          </a:p>
        </p:txBody>
      </p:sp>
      <p:sp>
        <p:nvSpPr>
          <p:cNvPr id="133" name="object 20"/>
          <p:cNvSpPr/>
          <p:nvPr/>
        </p:nvSpPr>
        <p:spPr>
          <a:xfrm>
            <a:off x="3164382" y="4880168"/>
            <a:ext cx="5309410" cy="359542"/>
          </a:xfrm>
          <a:custGeom>
            <a:avLst/>
            <a:gdLst/>
            <a:ahLst/>
            <a:cxnLst/>
            <a:rect l="l" t="t" r="r" b="b"/>
            <a:pathLst>
              <a:path w="7248525" h="490854">
                <a:moveTo>
                  <a:pt x="0" y="490727"/>
                </a:moveTo>
                <a:lnTo>
                  <a:pt x="328549" y="0"/>
                </a:lnTo>
                <a:lnTo>
                  <a:pt x="6919595" y="0"/>
                </a:lnTo>
                <a:lnTo>
                  <a:pt x="7248144" y="490727"/>
                </a:lnTo>
                <a:lnTo>
                  <a:pt x="0" y="490727"/>
                </a:lnTo>
                <a:close/>
              </a:path>
            </a:pathLst>
          </a:custGeom>
          <a:ln w="12191">
            <a:solidFill>
              <a:srgbClr val="FFFFFF"/>
            </a:solidFill>
          </a:ln>
        </p:spPr>
        <p:txBody>
          <a:bodyPr wrap="square" lIns="0" tIns="0" rIns="0" bIns="0" rtlCol="0"/>
          <a:lstStyle/>
          <a:p>
            <a:endParaRPr sz="1350">
              <a:solidFill>
                <a:prstClr val="black"/>
              </a:solidFill>
            </a:endParaRPr>
          </a:p>
        </p:txBody>
      </p:sp>
      <p:sp>
        <p:nvSpPr>
          <p:cNvPr id="134" name="object 21"/>
          <p:cNvSpPr txBox="1"/>
          <p:nvPr/>
        </p:nvSpPr>
        <p:spPr>
          <a:xfrm>
            <a:off x="4111937" y="4936957"/>
            <a:ext cx="3412627" cy="260306"/>
          </a:xfrm>
          <a:prstGeom prst="rect">
            <a:avLst/>
          </a:prstGeom>
        </p:spPr>
        <p:txBody>
          <a:bodyPr vert="horz" wrap="square" lIns="0" tIns="0" rIns="0" bIns="0" rtlCol="0">
            <a:spAutoFit/>
          </a:bodyPr>
          <a:lstStyle/>
          <a:p>
            <a:pPr algn="ctr">
              <a:lnSpc>
                <a:spcPts val="1009"/>
              </a:lnSpc>
            </a:pPr>
            <a:r>
              <a:rPr sz="900" b="1" dirty="0">
                <a:solidFill>
                  <a:srgbClr val="FFFFFF"/>
                </a:solidFill>
                <a:latin typeface="Arial"/>
                <a:cs typeface="Arial"/>
              </a:rPr>
              <a:t>Increa</a:t>
            </a:r>
            <a:r>
              <a:rPr sz="900" b="1" spc="4" dirty="0">
                <a:solidFill>
                  <a:srgbClr val="FFFFFF"/>
                </a:solidFill>
                <a:latin typeface="Arial"/>
                <a:cs typeface="Arial"/>
              </a:rPr>
              <a:t>s</a:t>
            </a:r>
            <a:r>
              <a:rPr sz="900" b="1" dirty="0">
                <a:solidFill>
                  <a:srgbClr val="FFFFFF"/>
                </a:solidFill>
                <a:latin typeface="Arial"/>
                <a:cs typeface="Arial"/>
              </a:rPr>
              <a:t>e</a:t>
            </a:r>
            <a:r>
              <a:rPr sz="900" b="1" spc="-15" dirty="0">
                <a:solidFill>
                  <a:srgbClr val="FFFFFF"/>
                </a:solidFill>
                <a:latin typeface="Arial"/>
                <a:cs typeface="Arial"/>
              </a:rPr>
              <a:t> </a:t>
            </a:r>
            <a:r>
              <a:rPr sz="900" b="1" dirty="0">
                <a:solidFill>
                  <a:srgbClr val="FFFFFF"/>
                </a:solidFill>
                <a:latin typeface="Arial"/>
                <a:cs typeface="Arial"/>
              </a:rPr>
              <a:t>in</a:t>
            </a:r>
            <a:r>
              <a:rPr sz="900" b="1" spc="-4" dirty="0">
                <a:solidFill>
                  <a:srgbClr val="FFFFFF"/>
                </a:solidFill>
                <a:latin typeface="Arial"/>
                <a:cs typeface="Arial"/>
              </a:rPr>
              <a:t>t</a:t>
            </a:r>
            <a:r>
              <a:rPr sz="900" b="1" dirty="0">
                <a:solidFill>
                  <a:srgbClr val="FFFFFF"/>
                </a:solidFill>
                <a:latin typeface="Arial"/>
                <a:cs typeface="Arial"/>
              </a:rPr>
              <a:t>ere</a:t>
            </a:r>
            <a:r>
              <a:rPr sz="900" b="1" spc="4" dirty="0">
                <a:solidFill>
                  <a:srgbClr val="FFFFFF"/>
                </a:solidFill>
                <a:latin typeface="Arial"/>
                <a:cs typeface="Arial"/>
              </a:rPr>
              <a:t>s</a:t>
            </a:r>
            <a:r>
              <a:rPr sz="900" b="1" dirty="0">
                <a:solidFill>
                  <a:srgbClr val="FFFFFF"/>
                </a:solidFill>
                <a:latin typeface="Arial"/>
                <a:cs typeface="Arial"/>
              </a:rPr>
              <a:t>t</a:t>
            </a:r>
            <a:r>
              <a:rPr sz="900" b="1" spc="-11" dirty="0">
                <a:solidFill>
                  <a:srgbClr val="FFFFFF"/>
                </a:solidFill>
                <a:latin typeface="Arial"/>
                <a:cs typeface="Arial"/>
              </a:rPr>
              <a:t> </a:t>
            </a:r>
            <a:r>
              <a:rPr sz="900" b="1" dirty="0">
                <a:solidFill>
                  <a:srgbClr val="FFFFFF"/>
                </a:solidFill>
                <a:latin typeface="Arial"/>
                <a:cs typeface="Arial"/>
              </a:rPr>
              <a:t>and</a:t>
            </a:r>
            <a:r>
              <a:rPr sz="900" b="1" spc="-11" dirty="0">
                <a:solidFill>
                  <a:srgbClr val="FFFFFF"/>
                </a:solidFill>
                <a:latin typeface="Arial"/>
                <a:cs typeface="Arial"/>
              </a:rPr>
              <a:t> </a:t>
            </a:r>
            <a:r>
              <a:rPr sz="900" b="1" dirty="0">
                <a:solidFill>
                  <a:srgbClr val="FFFFFF"/>
                </a:solidFill>
                <a:latin typeface="Arial"/>
                <a:cs typeface="Arial"/>
              </a:rPr>
              <a:t>a</a:t>
            </a:r>
            <a:r>
              <a:rPr sz="900" b="1" spc="19" dirty="0">
                <a:solidFill>
                  <a:srgbClr val="FFFFFF"/>
                </a:solidFill>
                <a:latin typeface="Arial"/>
                <a:cs typeface="Arial"/>
              </a:rPr>
              <a:t>w</a:t>
            </a:r>
            <a:r>
              <a:rPr sz="900" b="1" dirty="0">
                <a:solidFill>
                  <a:srgbClr val="FFFFFF"/>
                </a:solidFill>
                <a:latin typeface="Arial"/>
                <a:cs typeface="Arial"/>
              </a:rPr>
              <a:t>arene</a:t>
            </a:r>
            <a:r>
              <a:rPr sz="900" b="1" spc="-8" dirty="0">
                <a:solidFill>
                  <a:srgbClr val="FFFFFF"/>
                </a:solidFill>
                <a:latin typeface="Arial"/>
                <a:cs typeface="Arial"/>
              </a:rPr>
              <a:t>s</a:t>
            </a:r>
            <a:r>
              <a:rPr sz="900" b="1" dirty="0">
                <a:solidFill>
                  <a:srgbClr val="FFFFFF"/>
                </a:solidFill>
                <a:latin typeface="Arial"/>
                <a:cs typeface="Arial"/>
              </a:rPr>
              <a:t>s</a:t>
            </a:r>
            <a:r>
              <a:rPr sz="900" b="1" spc="-26" dirty="0">
                <a:solidFill>
                  <a:srgbClr val="FFFFFF"/>
                </a:solidFill>
                <a:latin typeface="Arial"/>
                <a:cs typeface="Arial"/>
              </a:rPr>
              <a:t> </a:t>
            </a:r>
            <a:r>
              <a:rPr sz="900" b="1" dirty="0">
                <a:solidFill>
                  <a:srgbClr val="FFFFFF"/>
                </a:solidFill>
                <a:latin typeface="Arial"/>
                <a:cs typeface="Arial"/>
              </a:rPr>
              <a:t>of</a:t>
            </a:r>
            <a:r>
              <a:rPr sz="900" b="1" spc="4" dirty="0">
                <a:solidFill>
                  <a:srgbClr val="FFFFFF"/>
                </a:solidFill>
                <a:latin typeface="Arial"/>
                <a:cs typeface="Arial"/>
              </a:rPr>
              <a:t> </a:t>
            </a:r>
            <a:r>
              <a:rPr sz="900" b="1" dirty="0" err="1">
                <a:solidFill>
                  <a:srgbClr val="FFFFFF"/>
                </a:solidFill>
                <a:latin typeface="Arial"/>
                <a:cs typeface="Arial"/>
              </a:rPr>
              <a:t>biliteracy</a:t>
            </a:r>
            <a:r>
              <a:rPr sz="900" b="1" spc="-11" dirty="0">
                <a:solidFill>
                  <a:srgbClr val="FFFFFF"/>
                </a:solidFill>
                <a:latin typeface="Arial"/>
                <a:cs typeface="Arial"/>
              </a:rPr>
              <a:t> </a:t>
            </a:r>
            <a:r>
              <a:rPr sz="900" b="1" dirty="0">
                <a:solidFill>
                  <a:srgbClr val="FFFFFF"/>
                </a:solidFill>
                <a:latin typeface="Arial"/>
                <a:cs typeface="Arial"/>
              </a:rPr>
              <a:t>and</a:t>
            </a:r>
            <a:r>
              <a:rPr sz="900" b="1" spc="-11" dirty="0">
                <a:solidFill>
                  <a:srgbClr val="FFFFFF"/>
                </a:solidFill>
                <a:latin typeface="Arial"/>
                <a:cs typeface="Arial"/>
              </a:rPr>
              <a:t> </a:t>
            </a:r>
            <a:r>
              <a:rPr sz="900" b="1" spc="-4" dirty="0">
                <a:solidFill>
                  <a:srgbClr val="FFFFFF"/>
                </a:solidFill>
                <a:latin typeface="Arial"/>
                <a:cs typeface="Arial"/>
              </a:rPr>
              <a:t>t</a:t>
            </a:r>
            <a:r>
              <a:rPr sz="900" b="1" dirty="0">
                <a:solidFill>
                  <a:srgbClr val="FFFFFF"/>
                </a:solidFill>
                <a:latin typeface="Arial"/>
                <a:cs typeface="Arial"/>
              </a:rPr>
              <a:t>he bene</a:t>
            </a:r>
            <a:r>
              <a:rPr sz="900" b="1" spc="-4" dirty="0">
                <a:solidFill>
                  <a:srgbClr val="FFFFFF"/>
                </a:solidFill>
                <a:latin typeface="Arial"/>
                <a:cs typeface="Arial"/>
              </a:rPr>
              <a:t>f</a:t>
            </a:r>
            <a:r>
              <a:rPr sz="900" b="1" dirty="0">
                <a:solidFill>
                  <a:srgbClr val="FFFFFF"/>
                </a:solidFill>
                <a:latin typeface="Arial"/>
                <a:cs typeface="Arial"/>
              </a:rPr>
              <a:t>its</a:t>
            </a:r>
            <a:r>
              <a:rPr sz="900" b="1" spc="-8" dirty="0">
                <a:solidFill>
                  <a:srgbClr val="FFFFFF"/>
                </a:solidFill>
                <a:latin typeface="Arial"/>
                <a:cs typeface="Arial"/>
              </a:rPr>
              <a:t> </a:t>
            </a:r>
            <a:r>
              <a:rPr sz="900" b="1" dirty="0">
                <a:solidFill>
                  <a:srgbClr val="FFFFFF"/>
                </a:solidFill>
                <a:latin typeface="Arial"/>
                <a:cs typeface="Arial"/>
              </a:rPr>
              <a:t>in</a:t>
            </a:r>
            <a:r>
              <a:rPr lang="en-US" sz="900" b="1" dirty="0">
                <a:solidFill>
                  <a:srgbClr val="FFFFFF"/>
                </a:solidFill>
                <a:latin typeface="Arial"/>
                <a:cs typeface="Arial"/>
              </a:rPr>
              <a:t> </a:t>
            </a:r>
            <a:r>
              <a:rPr sz="900" b="1" dirty="0">
                <a:solidFill>
                  <a:srgbClr val="FFFFFF"/>
                </a:solidFill>
                <a:latin typeface="Arial"/>
                <a:cs typeface="Arial"/>
              </a:rPr>
              <a:t>coll</a:t>
            </a:r>
            <a:r>
              <a:rPr sz="900" b="1" spc="4" dirty="0">
                <a:solidFill>
                  <a:srgbClr val="FFFFFF"/>
                </a:solidFill>
                <a:latin typeface="Arial"/>
                <a:cs typeface="Arial"/>
              </a:rPr>
              <a:t>e</a:t>
            </a:r>
            <a:r>
              <a:rPr sz="900" b="1" dirty="0">
                <a:solidFill>
                  <a:srgbClr val="FFFFFF"/>
                </a:solidFill>
                <a:latin typeface="Arial"/>
                <a:cs typeface="Arial"/>
              </a:rPr>
              <a:t>ge</a:t>
            </a:r>
            <a:r>
              <a:rPr sz="900" b="1" spc="-15" dirty="0">
                <a:solidFill>
                  <a:srgbClr val="FFFFFF"/>
                </a:solidFill>
                <a:latin typeface="Arial"/>
                <a:cs typeface="Arial"/>
              </a:rPr>
              <a:t> </a:t>
            </a:r>
            <a:r>
              <a:rPr sz="900" b="1" dirty="0">
                <a:solidFill>
                  <a:srgbClr val="FFFFFF"/>
                </a:solidFill>
                <a:latin typeface="Arial"/>
                <a:cs typeface="Arial"/>
              </a:rPr>
              <a:t>and careers</a:t>
            </a:r>
            <a:endParaRPr sz="900" dirty="0">
              <a:solidFill>
                <a:prstClr val="black"/>
              </a:solidFill>
              <a:latin typeface="Arial"/>
              <a:cs typeface="Arial"/>
            </a:endParaRPr>
          </a:p>
        </p:txBody>
      </p:sp>
      <p:sp>
        <p:nvSpPr>
          <p:cNvPr id="135" name="object 22"/>
          <p:cNvSpPr/>
          <p:nvPr/>
        </p:nvSpPr>
        <p:spPr>
          <a:xfrm>
            <a:off x="2967916" y="5239618"/>
            <a:ext cx="5701045" cy="293959"/>
          </a:xfrm>
          <a:custGeom>
            <a:avLst/>
            <a:gdLst/>
            <a:ahLst/>
            <a:cxnLst/>
            <a:rect l="l" t="t" r="r" b="b"/>
            <a:pathLst>
              <a:path w="7783195" h="401320">
                <a:moveTo>
                  <a:pt x="7514717" y="0"/>
                </a:moveTo>
                <a:lnTo>
                  <a:pt x="268351" y="0"/>
                </a:lnTo>
                <a:lnTo>
                  <a:pt x="0" y="400811"/>
                </a:lnTo>
                <a:lnTo>
                  <a:pt x="7783068" y="400811"/>
                </a:lnTo>
                <a:lnTo>
                  <a:pt x="7514717" y="0"/>
                </a:lnTo>
                <a:close/>
              </a:path>
            </a:pathLst>
          </a:custGeom>
          <a:solidFill>
            <a:srgbClr val="006FC0"/>
          </a:solidFill>
        </p:spPr>
        <p:txBody>
          <a:bodyPr wrap="square" lIns="0" tIns="0" rIns="0" bIns="0" rtlCol="0"/>
          <a:lstStyle/>
          <a:p>
            <a:endParaRPr sz="1350">
              <a:solidFill>
                <a:prstClr val="black"/>
              </a:solidFill>
            </a:endParaRPr>
          </a:p>
        </p:txBody>
      </p:sp>
      <p:sp>
        <p:nvSpPr>
          <p:cNvPr id="136" name="object 23"/>
          <p:cNvSpPr/>
          <p:nvPr/>
        </p:nvSpPr>
        <p:spPr>
          <a:xfrm>
            <a:off x="2967916" y="5239618"/>
            <a:ext cx="5701045" cy="293959"/>
          </a:xfrm>
          <a:custGeom>
            <a:avLst/>
            <a:gdLst/>
            <a:ahLst/>
            <a:cxnLst/>
            <a:rect l="l" t="t" r="r" b="b"/>
            <a:pathLst>
              <a:path w="7783195" h="401320">
                <a:moveTo>
                  <a:pt x="0" y="400811"/>
                </a:moveTo>
                <a:lnTo>
                  <a:pt x="268351" y="0"/>
                </a:lnTo>
                <a:lnTo>
                  <a:pt x="7514717" y="0"/>
                </a:lnTo>
                <a:lnTo>
                  <a:pt x="7783068" y="400811"/>
                </a:lnTo>
                <a:lnTo>
                  <a:pt x="0" y="400811"/>
                </a:lnTo>
                <a:close/>
              </a:path>
            </a:pathLst>
          </a:custGeom>
          <a:ln w="12192">
            <a:solidFill>
              <a:srgbClr val="FFFFFF"/>
            </a:solidFill>
          </a:ln>
        </p:spPr>
        <p:txBody>
          <a:bodyPr wrap="square" lIns="0" tIns="0" rIns="0" bIns="0" rtlCol="0"/>
          <a:lstStyle/>
          <a:p>
            <a:endParaRPr sz="1350">
              <a:solidFill>
                <a:prstClr val="black"/>
              </a:solidFill>
            </a:endParaRPr>
          </a:p>
        </p:txBody>
      </p:sp>
      <p:sp>
        <p:nvSpPr>
          <p:cNvPr id="137" name="object 25"/>
          <p:cNvSpPr txBox="1"/>
          <p:nvPr/>
        </p:nvSpPr>
        <p:spPr>
          <a:xfrm>
            <a:off x="8140485" y="1564805"/>
            <a:ext cx="2070317" cy="721197"/>
          </a:xfrm>
          <a:prstGeom prst="rect">
            <a:avLst/>
          </a:prstGeom>
        </p:spPr>
        <p:txBody>
          <a:bodyPr vert="horz" wrap="square" lIns="0" tIns="0" rIns="0" bIns="0" rtlCol="0">
            <a:spAutoFit/>
          </a:bodyPr>
          <a:lstStyle/>
          <a:p>
            <a:pPr marL="9525"/>
            <a:r>
              <a:rPr sz="1050" b="1" u="heavy" spc="11" dirty="0">
                <a:solidFill>
                  <a:prstClr val="black"/>
                </a:solidFill>
                <a:latin typeface="Arial"/>
                <a:cs typeface="Arial"/>
              </a:rPr>
              <a:t>M</a:t>
            </a:r>
            <a:r>
              <a:rPr sz="1050" b="1" u="heavy" dirty="0">
                <a:solidFill>
                  <a:prstClr val="black"/>
                </a:solidFill>
                <a:latin typeface="Arial"/>
                <a:cs typeface="Arial"/>
              </a:rPr>
              <a:t>E</a:t>
            </a:r>
            <a:r>
              <a:rPr sz="1050" b="1" u="heavy" spc="-34" dirty="0">
                <a:solidFill>
                  <a:prstClr val="black"/>
                </a:solidFill>
                <a:latin typeface="Arial"/>
                <a:cs typeface="Arial"/>
              </a:rPr>
              <a:t>A</a:t>
            </a:r>
            <a:r>
              <a:rPr sz="1050" b="1" u="heavy" dirty="0">
                <a:solidFill>
                  <a:prstClr val="black"/>
                </a:solidFill>
                <a:latin typeface="Arial"/>
                <a:cs typeface="Arial"/>
              </a:rPr>
              <a:t>S</a:t>
            </a:r>
            <a:r>
              <a:rPr sz="1050" b="1" u="heavy" spc="-8" dirty="0">
                <a:solidFill>
                  <a:prstClr val="black"/>
                </a:solidFill>
                <a:latin typeface="Arial"/>
                <a:cs typeface="Arial"/>
              </a:rPr>
              <a:t>UR</a:t>
            </a:r>
            <a:r>
              <a:rPr sz="1050" b="1" u="heavy" dirty="0">
                <a:solidFill>
                  <a:prstClr val="black"/>
                </a:solidFill>
                <a:latin typeface="Arial"/>
                <a:cs typeface="Arial"/>
              </a:rPr>
              <a:t>E</a:t>
            </a:r>
            <a:r>
              <a:rPr sz="1050" b="1" u="heavy" spc="19" dirty="0">
                <a:solidFill>
                  <a:prstClr val="black"/>
                </a:solidFill>
                <a:latin typeface="Arial"/>
                <a:cs typeface="Arial"/>
              </a:rPr>
              <a:t> </a:t>
            </a:r>
            <a:r>
              <a:rPr sz="1050" b="1" u="heavy" dirty="0">
                <a:solidFill>
                  <a:prstClr val="black"/>
                </a:solidFill>
                <a:latin typeface="Arial"/>
                <a:cs typeface="Arial"/>
              </a:rPr>
              <a:t>P</a:t>
            </a:r>
            <a:r>
              <a:rPr sz="1050" b="1" u="heavy" spc="-8" dirty="0">
                <a:solidFill>
                  <a:prstClr val="black"/>
                </a:solidFill>
                <a:latin typeface="Arial"/>
                <a:cs typeface="Arial"/>
              </a:rPr>
              <a:t>R</a:t>
            </a:r>
            <a:r>
              <a:rPr sz="1050" b="1" u="heavy" dirty="0">
                <a:solidFill>
                  <a:prstClr val="black"/>
                </a:solidFill>
                <a:latin typeface="Arial"/>
                <a:cs typeface="Arial"/>
              </a:rPr>
              <a:t>OG</a:t>
            </a:r>
            <a:r>
              <a:rPr sz="1050" b="1" u="heavy" spc="-8" dirty="0">
                <a:solidFill>
                  <a:prstClr val="black"/>
                </a:solidFill>
                <a:latin typeface="Arial"/>
                <a:cs typeface="Arial"/>
              </a:rPr>
              <a:t>R</a:t>
            </a:r>
            <a:r>
              <a:rPr sz="1050" b="1" u="heavy" dirty="0">
                <a:solidFill>
                  <a:prstClr val="black"/>
                </a:solidFill>
                <a:latin typeface="Arial"/>
                <a:cs typeface="Arial"/>
              </a:rPr>
              <a:t>ESS</a:t>
            </a:r>
            <a:r>
              <a:rPr sz="1050" b="1" u="heavy" spc="-8" dirty="0">
                <a:solidFill>
                  <a:prstClr val="black"/>
                </a:solidFill>
                <a:latin typeface="Arial"/>
                <a:cs typeface="Arial"/>
              </a:rPr>
              <a:t> U</a:t>
            </a:r>
            <a:r>
              <a:rPr sz="1050" b="1" u="heavy" dirty="0">
                <a:solidFill>
                  <a:prstClr val="black"/>
                </a:solidFill>
                <a:latin typeface="Arial"/>
                <a:cs typeface="Arial"/>
              </a:rPr>
              <a:t>SI</a:t>
            </a:r>
            <a:r>
              <a:rPr sz="1050" b="1" u="heavy" spc="-8" dirty="0">
                <a:solidFill>
                  <a:prstClr val="black"/>
                </a:solidFill>
                <a:latin typeface="Arial"/>
                <a:cs typeface="Arial"/>
              </a:rPr>
              <a:t>N</a:t>
            </a:r>
            <a:r>
              <a:rPr sz="1050" b="1" u="heavy" dirty="0">
                <a:solidFill>
                  <a:prstClr val="black"/>
                </a:solidFill>
                <a:latin typeface="Arial"/>
                <a:cs typeface="Arial"/>
              </a:rPr>
              <a:t>G:</a:t>
            </a:r>
            <a:endParaRPr sz="1050" dirty="0">
              <a:solidFill>
                <a:prstClr val="black"/>
              </a:solidFill>
              <a:latin typeface="Arial"/>
              <a:cs typeface="Arial"/>
            </a:endParaRPr>
          </a:p>
          <a:p>
            <a:pPr marL="272415">
              <a:spcBef>
                <a:spcPts val="443"/>
              </a:spcBef>
            </a:pPr>
            <a:r>
              <a:rPr sz="900" b="1" spc="-19" dirty="0">
                <a:solidFill>
                  <a:prstClr val="black"/>
                </a:solidFill>
                <a:latin typeface="Arial"/>
                <a:cs typeface="Arial"/>
              </a:rPr>
              <a:t>V</a:t>
            </a:r>
            <a:r>
              <a:rPr sz="900" b="1" dirty="0">
                <a:solidFill>
                  <a:prstClr val="black"/>
                </a:solidFill>
                <a:latin typeface="Arial"/>
                <a:cs typeface="Arial"/>
              </a:rPr>
              <a:t>i</a:t>
            </a:r>
            <a:r>
              <a:rPr sz="900" b="1" spc="4" dirty="0">
                <a:solidFill>
                  <a:prstClr val="black"/>
                </a:solidFill>
                <a:latin typeface="Arial"/>
                <a:cs typeface="Arial"/>
              </a:rPr>
              <a:t>s</a:t>
            </a:r>
            <a:r>
              <a:rPr sz="900" b="1" dirty="0">
                <a:solidFill>
                  <a:prstClr val="black"/>
                </a:solidFill>
                <a:latin typeface="Arial"/>
                <a:cs typeface="Arial"/>
              </a:rPr>
              <a:t>ion Goal:</a:t>
            </a:r>
            <a:endParaRPr sz="900" dirty="0">
              <a:solidFill>
                <a:prstClr val="black"/>
              </a:solidFill>
              <a:latin typeface="Arial"/>
              <a:cs typeface="Arial"/>
            </a:endParaRPr>
          </a:p>
          <a:p>
            <a:pPr marL="487680" marR="3810" indent="-214789" algn="just">
              <a:spcBef>
                <a:spcPts val="4"/>
              </a:spcBef>
              <a:buFont typeface="Arial"/>
              <a:buChar char="•"/>
              <a:tabLst>
                <a:tab pos="488156" algn="l"/>
              </a:tabLst>
            </a:pPr>
            <a:r>
              <a:rPr sz="788" dirty="0">
                <a:solidFill>
                  <a:prstClr val="black"/>
                </a:solidFill>
                <a:latin typeface="Arial"/>
                <a:cs typeface="Arial"/>
              </a:rPr>
              <a:t>5</a:t>
            </a:r>
            <a:r>
              <a:rPr lang="en-US" sz="788" dirty="0">
                <a:solidFill>
                  <a:prstClr val="black"/>
                </a:solidFill>
                <a:latin typeface="Arial"/>
                <a:cs typeface="Arial"/>
              </a:rPr>
              <a:t>,</a:t>
            </a:r>
            <a:r>
              <a:rPr sz="788" dirty="0">
                <a:solidFill>
                  <a:prstClr val="black"/>
                </a:solidFill>
                <a:latin typeface="Arial"/>
                <a:cs typeface="Arial"/>
              </a:rPr>
              <a:t>000</a:t>
            </a:r>
            <a:r>
              <a:rPr sz="788" spc="-4" dirty="0">
                <a:solidFill>
                  <a:prstClr val="black"/>
                </a:solidFill>
                <a:latin typeface="Arial"/>
                <a:cs typeface="Arial"/>
              </a:rPr>
              <a:t> </a:t>
            </a:r>
            <a:r>
              <a:rPr sz="788" dirty="0">
                <a:solidFill>
                  <a:prstClr val="black"/>
                </a:solidFill>
                <a:latin typeface="Arial"/>
                <a:cs typeface="Arial"/>
              </a:rPr>
              <a:t>s</a:t>
            </a:r>
            <a:r>
              <a:rPr sz="788" spc="-8" dirty="0">
                <a:solidFill>
                  <a:prstClr val="black"/>
                </a:solidFill>
                <a:latin typeface="Arial"/>
                <a:cs typeface="Arial"/>
              </a:rPr>
              <a:t>t</a:t>
            </a:r>
            <a:r>
              <a:rPr sz="788" dirty="0">
                <a:solidFill>
                  <a:prstClr val="black"/>
                </a:solidFill>
                <a:latin typeface="Arial"/>
                <a:cs typeface="Arial"/>
              </a:rPr>
              <a:t>uden</a:t>
            </a:r>
            <a:r>
              <a:rPr sz="788" spc="-8" dirty="0">
                <a:solidFill>
                  <a:prstClr val="black"/>
                </a:solidFill>
                <a:latin typeface="Arial"/>
                <a:cs typeface="Arial"/>
              </a:rPr>
              <a:t>t</a:t>
            </a:r>
            <a:r>
              <a:rPr sz="788" dirty="0">
                <a:solidFill>
                  <a:prstClr val="black"/>
                </a:solidFill>
                <a:latin typeface="Arial"/>
                <a:cs typeface="Arial"/>
              </a:rPr>
              <a:t>s</a:t>
            </a:r>
            <a:r>
              <a:rPr sz="788" spc="-15" dirty="0">
                <a:solidFill>
                  <a:prstClr val="black"/>
                </a:solidFill>
                <a:latin typeface="Arial"/>
                <a:cs typeface="Arial"/>
              </a:rPr>
              <a:t> </a:t>
            </a:r>
            <a:r>
              <a:rPr sz="788" dirty="0">
                <a:solidFill>
                  <a:prstClr val="black"/>
                </a:solidFill>
                <a:latin typeface="Arial"/>
                <a:cs typeface="Arial"/>
              </a:rPr>
              <a:t>app</a:t>
            </a:r>
            <a:r>
              <a:rPr sz="788" spc="4" dirty="0">
                <a:solidFill>
                  <a:prstClr val="black"/>
                </a:solidFill>
                <a:latin typeface="Arial"/>
                <a:cs typeface="Arial"/>
              </a:rPr>
              <a:t>l</a:t>
            </a:r>
            <a:r>
              <a:rPr sz="788" dirty="0">
                <a:solidFill>
                  <a:prstClr val="black"/>
                </a:solidFill>
                <a:latin typeface="Arial"/>
                <a:cs typeface="Arial"/>
              </a:rPr>
              <a:t>y</a:t>
            </a:r>
            <a:r>
              <a:rPr lang="en-US" sz="788" dirty="0">
                <a:solidFill>
                  <a:prstClr val="black"/>
                </a:solidFill>
                <a:latin typeface="Arial"/>
                <a:cs typeface="Arial"/>
              </a:rPr>
              <a:t> for</a:t>
            </a:r>
            <a:r>
              <a:rPr sz="788" spc="-15" dirty="0">
                <a:solidFill>
                  <a:prstClr val="black"/>
                </a:solidFill>
                <a:latin typeface="Arial"/>
                <a:cs typeface="Arial"/>
              </a:rPr>
              <a:t> </a:t>
            </a:r>
            <a:r>
              <a:rPr sz="788" dirty="0">
                <a:solidFill>
                  <a:prstClr val="black"/>
                </a:solidFill>
                <a:latin typeface="Arial"/>
                <a:cs typeface="Arial"/>
              </a:rPr>
              <a:t>and ea</a:t>
            </a:r>
            <a:r>
              <a:rPr sz="788" spc="-8" dirty="0">
                <a:solidFill>
                  <a:prstClr val="black"/>
                </a:solidFill>
                <a:latin typeface="Arial"/>
                <a:cs typeface="Arial"/>
              </a:rPr>
              <a:t>r</a:t>
            </a:r>
            <a:r>
              <a:rPr sz="788" dirty="0">
                <a:solidFill>
                  <a:prstClr val="black"/>
                </a:solidFill>
                <a:latin typeface="Arial"/>
                <a:cs typeface="Arial"/>
              </a:rPr>
              <a:t>n</a:t>
            </a:r>
            <a:r>
              <a:rPr sz="788" spc="-4" dirty="0">
                <a:solidFill>
                  <a:prstClr val="black"/>
                </a:solidFill>
                <a:latin typeface="Arial"/>
                <a:cs typeface="Arial"/>
              </a:rPr>
              <a:t> </a:t>
            </a:r>
            <a:r>
              <a:rPr sz="788" spc="-8" dirty="0">
                <a:solidFill>
                  <a:prstClr val="black"/>
                </a:solidFill>
                <a:latin typeface="Arial"/>
                <a:cs typeface="Arial"/>
              </a:rPr>
              <a:t>t</a:t>
            </a:r>
            <a:r>
              <a:rPr sz="788" dirty="0">
                <a:solidFill>
                  <a:prstClr val="black"/>
                </a:solidFill>
                <a:latin typeface="Arial"/>
                <a:cs typeface="Arial"/>
              </a:rPr>
              <a:t>he S</a:t>
            </a:r>
            <a:r>
              <a:rPr sz="788" spc="-8" dirty="0">
                <a:solidFill>
                  <a:prstClr val="black"/>
                </a:solidFill>
                <a:latin typeface="Arial"/>
                <a:cs typeface="Arial"/>
              </a:rPr>
              <a:t>t</a:t>
            </a:r>
            <a:r>
              <a:rPr sz="788" dirty="0">
                <a:solidFill>
                  <a:prstClr val="black"/>
                </a:solidFill>
                <a:latin typeface="Arial"/>
                <a:cs typeface="Arial"/>
              </a:rPr>
              <a:t>a</a:t>
            </a:r>
            <a:r>
              <a:rPr sz="788" spc="-4" dirty="0">
                <a:solidFill>
                  <a:prstClr val="black"/>
                </a:solidFill>
                <a:latin typeface="Arial"/>
                <a:cs typeface="Arial"/>
              </a:rPr>
              <a:t>t</a:t>
            </a:r>
            <a:r>
              <a:rPr sz="788" dirty="0">
                <a:solidFill>
                  <a:prstClr val="black"/>
                </a:solidFill>
                <a:latin typeface="Arial"/>
                <a:cs typeface="Arial"/>
              </a:rPr>
              <a:t>e</a:t>
            </a:r>
            <a:r>
              <a:rPr sz="788" spc="-15" dirty="0">
                <a:solidFill>
                  <a:prstClr val="black"/>
                </a:solidFill>
                <a:latin typeface="Arial"/>
                <a:cs typeface="Arial"/>
              </a:rPr>
              <a:t> </a:t>
            </a:r>
            <a:r>
              <a:rPr sz="788" dirty="0">
                <a:solidFill>
                  <a:prstClr val="black"/>
                </a:solidFill>
                <a:latin typeface="Arial"/>
                <a:cs typeface="Arial"/>
              </a:rPr>
              <a:t>Seal</a:t>
            </a:r>
            <a:r>
              <a:rPr sz="788" spc="-8" dirty="0">
                <a:solidFill>
                  <a:prstClr val="black"/>
                </a:solidFill>
                <a:latin typeface="Arial"/>
                <a:cs typeface="Arial"/>
              </a:rPr>
              <a:t> </a:t>
            </a:r>
            <a:r>
              <a:rPr sz="788" dirty="0">
                <a:solidFill>
                  <a:prstClr val="black"/>
                </a:solidFill>
                <a:latin typeface="Arial"/>
                <a:cs typeface="Arial"/>
              </a:rPr>
              <a:t>of</a:t>
            </a:r>
            <a:r>
              <a:rPr sz="788" spc="-4" dirty="0">
                <a:solidFill>
                  <a:prstClr val="black"/>
                </a:solidFill>
                <a:latin typeface="Arial"/>
                <a:cs typeface="Arial"/>
              </a:rPr>
              <a:t> </a:t>
            </a:r>
            <a:r>
              <a:rPr sz="788" dirty="0">
                <a:solidFill>
                  <a:prstClr val="black"/>
                </a:solidFill>
                <a:latin typeface="Arial"/>
                <a:cs typeface="Arial"/>
              </a:rPr>
              <a:t>Bili</a:t>
            </a:r>
            <a:r>
              <a:rPr sz="788" spc="-8" dirty="0">
                <a:solidFill>
                  <a:prstClr val="black"/>
                </a:solidFill>
                <a:latin typeface="Arial"/>
                <a:cs typeface="Arial"/>
              </a:rPr>
              <a:t>t</a:t>
            </a:r>
            <a:r>
              <a:rPr sz="788" dirty="0">
                <a:solidFill>
                  <a:prstClr val="black"/>
                </a:solidFill>
                <a:latin typeface="Arial"/>
                <a:cs typeface="Arial"/>
              </a:rPr>
              <a:t>eracy</a:t>
            </a:r>
            <a:r>
              <a:rPr sz="788" spc="-19" dirty="0">
                <a:solidFill>
                  <a:prstClr val="black"/>
                </a:solidFill>
                <a:latin typeface="Arial"/>
                <a:cs typeface="Arial"/>
              </a:rPr>
              <a:t> </a:t>
            </a:r>
            <a:r>
              <a:rPr sz="788" spc="-4" dirty="0">
                <a:solidFill>
                  <a:prstClr val="black"/>
                </a:solidFill>
                <a:latin typeface="Arial"/>
                <a:cs typeface="Arial"/>
              </a:rPr>
              <a:t>(</a:t>
            </a:r>
            <a:r>
              <a:rPr sz="788" dirty="0">
                <a:solidFill>
                  <a:prstClr val="black"/>
                </a:solidFill>
                <a:latin typeface="Arial"/>
                <a:cs typeface="Arial"/>
              </a:rPr>
              <a:t>inc</a:t>
            </a:r>
            <a:r>
              <a:rPr sz="788" spc="4" dirty="0">
                <a:solidFill>
                  <a:prstClr val="black"/>
                </a:solidFill>
                <a:latin typeface="Arial"/>
                <a:cs typeface="Arial"/>
              </a:rPr>
              <a:t>l</a:t>
            </a:r>
            <a:r>
              <a:rPr sz="788" dirty="0">
                <a:solidFill>
                  <a:prstClr val="black"/>
                </a:solidFill>
                <a:latin typeface="Arial"/>
                <a:cs typeface="Arial"/>
              </a:rPr>
              <a:t>ud</a:t>
            </a:r>
            <a:r>
              <a:rPr sz="788" spc="4" dirty="0">
                <a:solidFill>
                  <a:prstClr val="black"/>
                </a:solidFill>
                <a:latin typeface="Arial"/>
                <a:cs typeface="Arial"/>
              </a:rPr>
              <a:t>i</a:t>
            </a:r>
            <a:r>
              <a:rPr sz="788" dirty="0">
                <a:solidFill>
                  <a:prstClr val="black"/>
                </a:solidFill>
                <a:latin typeface="Arial"/>
                <a:cs typeface="Arial"/>
              </a:rPr>
              <a:t>ng Co</a:t>
            </a:r>
            <a:r>
              <a:rPr sz="788" spc="8" dirty="0">
                <a:solidFill>
                  <a:prstClr val="black"/>
                </a:solidFill>
                <a:latin typeface="Arial"/>
                <a:cs typeface="Arial"/>
              </a:rPr>
              <a:t>mm</a:t>
            </a:r>
            <a:r>
              <a:rPr sz="788" dirty="0">
                <a:solidFill>
                  <a:prstClr val="black"/>
                </a:solidFill>
                <a:latin typeface="Arial"/>
                <a:cs typeface="Arial"/>
              </a:rPr>
              <a:t>enda</a:t>
            </a:r>
            <a:r>
              <a:rPr sz="788" spc="-8" dirty="0">
                <a:solidFill>
                  <a:prstClr val="black"/>
                </a:solidFill>
                <a:latin typeface="Arial"/>
                <a:cs typeface="Arial"/>
              </a:rPr>
              <a:t>t</a:t>
            </a:r>
            <a:r>
              <a:rPr sz="788" dirty="0">
                <a:solidFill>
                  <a:prstClr val="black"/>
                </a:solidFill>
                <a:latin typeface="Arial"/>
                <a:cs typeface="Arial"/>
              </a:rPr>
              <a:t>ion)</a:t>
            </a:r>
          </a:p>
        </p:txBody>
      </p:sp>
      <p:sp>
        <p:nvSpPr>
          <p:cNvPr id="138" name="object 26"/>
          <p:cNvSpPr/>
          <p:nvPr/>
        </p:nvSpPr>
        <p:spPr>
          <a:xfrm>
            <a:off x="3915559" y="2715288"/>
            <a:ext cx="1498634" cy="1075371"/>
          </a:xfrm>
          <a:custGeom>
            <a:avLst/>
            <a:gdLst/>
            <a:ahLst/>
            <a:cxnLst/>
            <a:rect l="l" t="t" r="r" b="b"/>
            <a:pathLst>
              <a:path w="1694814" h="1468120">
                <a:moveTo>
                  <a:pt x="0" y="1467865"/>
                </a:moveTo>
                <a:lnTo>
                  <a:pt x="1694306" y="1467865"/>
                </a:lnTo>
                <a:lnTo>
                  <a:pt x="1694306" y="0"/>
                </a:lnTo>
                <a:lnTo>
                  <a:pt x="0" y="0"/>
                </a:lnTo>
                <a:lnTo>
                  <a:pt x="0" y="1467865"/>
                </a:lnTo>
                <a:close/>
              </a:path>
            </a:pathLst>
          </a:custGeom>
          <a:solidFill>
            <a:srgbClr val="8A1A9C"/>
          </a:solidFill>
        </p:spPr>
        <p:txBody>
          <a:bodyPr wrap="square" lIns="0" tIns="0" rIns="0" bIns="0" rtlCol="0"/>
          <a:lstStyle/>
          <a:p>
            <a:endParaRPr sz="1350">
              <a:solidFill>
                <a:prstClr val="black"/>
              </a:solidFill>
            </a:endParaRPr>
          </a:p>
        </p:txBody>
      </p:sp>
      <p:sp>
        <p:nvSpPr>
          <p:cNvPr id="139" name="object 27"/>
          <p:cNvSpPr/>
          <p:nvPr/>
        </p:nvSpPr>
        <p:spPr>
          <a:xfrm>
            <a:off x="3915560" y="4054290"/>
            <a:ext cx="1241420" cy="12094"/>
          </a:xfrm>
          <a:custGeom>
            <a:avLst/>
            <a:gdLst/>
            <a:ahLst/>
            <a:cxnLst/>
            <a:rect l="l" t="t" r="r" b="b"/>
            <a:pathLst>
              <a:path w="1694814" h="16510">
                <a:moveTo>
                  <a:pt x="0" y="16129"/>
                </a:moveTo>
                <a:lnTo>
                  <a:pt x="1694306" y="16129"/>
                </a:lnTo>
                <a:lnTo>
                  <a:pt x="1694306" y="0"/>
                </a:lnTo>
                <a:lnTo>
                  <a:pt x="0" y="0"/>
                </a:lnTo>
                <a:lnTo>
                  <a:pt x="0" y="16129"/>
                </a:lnTo>
                <a:close/>
              </a:path>
            </a:pathLst>
          </a:custGeom>
          <a:solidFill>
            <a:srgbClr val="843B0B"/>
          </a:solidFill>
        </p:spPr>
        <p:txBody>
          <a:bodyPr wrap="square" lIns="0" tIns="0" rIns="0" bIns="0" rtlCol="0"/>
          <a:lstStyle/>
          <a:p>
            <a:endParaRPr sz="1350">
              <a:solidFill>
                <a:prstClr val="black"/>
              </a:solidFill>
            </a:endParaRPr>
          </a:p>
        </p:txBody>
      </p:sp>
      <p:sp>
        <p:nvSpPr>
          <p:cNvPr id="140" name="object 28"/>
          <p:cNvSpPr/>
          <p:nvPr/>
        </p:nvSpPr>
        <p:spPr>
          <a:xfrm>
            <a:off x="5395353" y="2713547"/>
            <a:ext cx="866996" cy="1081036"/>
          </a:xfrm>
          <a:custGeom>
            <a:avLst/>
            <a:gdLst/>
            <a:ahLst/>
            <a:cxnLst/>
            <a:rect l="l" t="t" r="r" b="b"/>
            <a:pathLst>
              <a:path w="1286510" h="1468120">
                <a:moveTo>
                  <a:pt x="0" y="1467865"/>
                </a:moveTo>
                <a:lnTo>
                  <a:pt x="1286510" y="1467865"/>
                </a:lnTo>
                <a:lnTo>
                  <a:pt x="1286510" y="0"/>
                </a:lnTo>
                <a:lnTo>
                  <a:pt x="0" y="0"/>
                </a:lnTo>
                <a:lnTo>
                  <a:pt x="0" y="1467865"/>
                </a:lnTo>
                <a:close/>
              </a:path>
            </a:pathLst>
          </a:custGeom>
          <a:solidFill>
            <a:srgbClr val="7B7B7B"/>
          </a:solidFill>
        </p:spPr>
        <p:txBody>
          <a:bodyPr wrap="square" lIns="0" tIns="0" rIns="0" bIns="0" rtlCol="0"/>
          <a:lstStyle/>
          <a:p>
            <a:endParaRPr sz="1350">
              <a:solidFill>
                <a:prstClr val="black"/>
              </a:solidFill>
            </a:endParaRPr>
          </a:p>
        </p:txBody>
      </p:sp>
      <p:sp>
        <p:nvSpPr>
          <p:cNvPr id="141" name="object 29"/>
          <p:cNvSpPr/>
          <p:nvPr/>
        </p:nvSpPr>
        <p:spPr>
          <a:xfrm>
            <a:off x="5156610" y="4054290"/>
            <a:ext cx="942345" cy="12094"/>
          </a:xfrm>
          <a:custGeom>
            <a:avLst/>
            <a:gdLst/>
            <a:ahLst/>
            <a:cxnLst/>
            <a:rect l="l" t="t" r="r" b="b"/>
            <a:pathLst>
              <a:path w="1286510" h="16510">
                <a:moveTo>
                  <a:pt x="0" y="16129"/>
                </a:moveTo>
                <a:lnTo>
                  <a:pt x="1286510" y="16129"/>
                </a:lnTo>
                <a:lnTo>
                  <a:pt x="1286510" y="0"/>
                </a:lnTo>
                <a:lnTo>
                  <a:pt x="0" y="0"/>
                </a:lnTo>
                <a:lnTo>
                  <a:pt x="0" y="16129"/>
                </a:lnTo>
                <a:close/>
              </a:path>
            </a:pathLst>
          </a:custGeom>
          <a:solidFill>
            <a:srgbClr val="7B7B7B"/>
          </a:solidFill>
        </p:spPr>
        <p:txBody>
          <a:bodyPr wrap="square" lIns="0" tIns="0" rIns="0" bIns="0" rtlCol="0"/>
          <a:lstStyle/>
          <a:p>
            <a:endParaRPr sz="1350">
              <a:solidFill>
                <a:prstClr val="black"/>
              </a:solidFill>
            </a:endParaRPr>
          </a:p>
        </p:txBody>
      </p:sp>
      <p:sp>
        <p:nvSpPr>
          <p:cNvPr id="142" name="object 30"/>
          <p:cNvSpPr/>
          <p:nvPr/>
        </p:nvSpPr>
        <p:spPr>
          <a:xfrm>
            <a:off x="6254675" y="2707044"/>
            <a:ext cx="1504871" cy="1083615"/>
          </a:xfrm>
          <a:custGeom>
            <a:avLst/>
            <a:gdLst/>
            <a:ahLst/>
            <a:cxnLst/>
            <a:rect l="l" t="t" r="r" b="b"/>
            <a:pathLst>
              <a:path w="2266950" h="1468120">
                <a:moveTo>
                  <a:pt x="0" y="1467865"/>
                </a:moveTo>
                <a:lnTo>
                  <a:pt x="2266950" y="1467865"/>
                </a:lnTo>
                <a:lnTo>
                  <a:pt x="2266950" y="0"/>
                </a:lnTo>
                <a:lnTo>
                  <a:pt x="0" y="0"/>
                </a:lnTo>
                <a:lnTo>
                  <a:pt x="0" y="1467865"/>
                </a:lnTo>
                <a:close/>
              </a:path>
            </a:pathLst>
          </a:custGeom>
          <a:solidFill>
            <a:srgbClr val="EE7624"/>
          </a:solidFill>
        </p:spPr>
        <p:txBody>
          <a:bodyPr wrap="square" lIns="0" tIns="0" rIns="0" bIns="0" rtlCol="0"/>
          <a:lstStyle/>
          <a:p>
            <a:endParaRPr sz="1350">
              <a:solidFill>
                <a:prstClr val="black"/>
              </a:solidFill>
            </a:endParaRPr>
          </a:p>
        </p:txBody>
      </p:sp>
      <p:sp>
        <p:nvSpPr>
          <p:cNvPr id="143" name="object 31"/>
          <p:cNvSpPr/>
          <p:nvPr/>
        </p:nvSpPr>
        <p:spPr>
          <a:xfrm>
            <a:off x="6099048" y="4054290"/>
            <a:ext cx="1660499" cy="12094"/>
          </a:xfrm>
          <a:custGeom>
            <a:avLst/>
            <a:gdLst/>
            <a:ahLst/>
            <a:cxnLst/>
            <a:rect l="l" t="t" r="r" b="b"/>
            <a:pathLst>
              <a:path w="2266950" h="16510">
                <a:moveTo>
                  <a:pt x="0" y="16129"/>
                </a:moveTo>
                <a:lnTo>
                  <a:pt x="2266950" y="16129"/>
                </a:lnTo>
                <a:lnTo>
                  <a:pt x="2266950" y="0"/>
                </a:lnTo>
                <a:lnTo>
                  <a:pt x="0" y="0"/>
                </a:lnTo>
                <a:lnTo>
                  <a:pt x="0" y="16129"/>
                </a:lnTo>
                <a:close/>
              </a:path>
            </a:pathLst>
          </a:custGeom>
          <a:solidFill>
            <a:srgbClr val="F8CAAC"/>
          </a:solidFill>
        </p:spPr>
        <p:txBody>
          <a:bodyPr wrap="square" lIns="0" tIns="0" rIns="0" bIns="0" rtlCol="0"/>
          <a:lstStyle/>
          <a:p>
            <a:endParaRPr sz="1350">
              <a:solidFill>
                <a:prstClr val="black"/>
              </a:solidFill>
            </a:endParaRPr>
          </a:p>
        </p:txBody>
      </p:sp>
      <p:sp>
        <p:nvSpPr>
          <p:cNvPr id="144" name="object 32"/>
          <p:cNvSpPr/>
          <p:nvPr/>
        </p:nvSpPr>
        <p:spPr>
          <a:xfrm>
            <a:off x="5394094" y="2715381"/>
            <a:ext cx="0" cy="1360027"/>
          </a:xfrm>
          <a:custGeom>
            <a:avLst/>
            <a:gdLst/>
            <a:ahLst/>
            <a:cxnLst/>
            <a:rect l="l" t="t" r="r" b="b"/>
            <a:pathLst>
              <a:path h="1856739">
                <a:moveTo>
                  <a:pt x="0" y="0"/>
                </a:moveTo>
                <a:lnTo>
                  <a:pt x="0" y="1856739"/>
                </a:lnTo>
              </a:path>
            </a:pathLst>
          </a:custGeom>
          <a:ln w="12700">
            <a:solidFill>
              <a:srgbClr val="FFFFFF"/>
            </a:solidFill>
          </a:ln>
        </p:spPr>
        <p:txBody>
          <a:bodyPr wrap="square" lIns="0" tIns="0" rIns="0" bIns="0" rtlCol="0"/>
          <a:lstStyle/>
          <a:p>
            <a:endParaRPr sz="1350">
              <a:solidFill>
                <a:prstClr val="black"/>
              </a:solidFill>
            </a:endParaRPr>
          </a:p>
        </p:txBody>
      </p:sp>
      <p:sp>
        <p:nvSpPr>
          <p:cNvPr id="145" name="object 33"/>
          <p:cNvSpPr/>
          <p:nvPr/>
        </p:nvSpPr>
        <p:spPr>
          <a:xfrm>
            <a:off x="6263888" y="2786155"/>
            <a:ext cx="0" cy="1360027"/>
          </a:xfrm>
          <a:custGeom>
            <a:avLst/>
            <a:gdLst/>
            <a:ahLst/>
            <a:cxnLst/>
            <a:rect l="l" t="t" r="r" b="b"/>
            <a:pathLst>
              <a:path h="1856739">
                <a:moveTo>
                  <a:pt x="0" y="0"/>
                </a:moveTo>
                <a:lnTo>
                  <a:pt x="0" y="1856739"/>
                </a:lnTo>
              </a:path>
            </a:pathLst>
          </a:custGeom>
          <a:ln w="12700">
            <a:solidFill>
              <a:srgbClr val="FFFFFF"/>
            </a:solidFill>
          </a:ln>
        </p:spPr>
        <p:txBody>
          <a:bodyPr wrap="square" lIns="0" tIns="0" rIns="0" bIns="0" rtlCol="0"/>
          <a:lstStyle/>
          <a:p>
            <a:endParaRPr sz="1350">
              <a:solidFill>
                <a:prstClr val="black"/>
              </a:solidFill>
            </a:endParaRPr>
          </a:p>
        </p:txBody>
      </p:sp>
      <p:sp>
        <p:nvSpPr>
          <p:cNvPr id="146" name="object 34"/>
          <p:cNvSpPr/>
          <p:nvPr/>
        </p:nvSpPr>
        <p:spPr>
          <a:xfrm>
            <a:off x="3915560" y="2710727"/>
            <a:ext cx="0" cy="1080022"/>
          </a:xfrm>
          <a:custGeom>
            <a:avLst/>
            <a:gdLst/>
            <a:ahLst/>
            <a:cxnLst/>
            <a:rect l="l" t="t" r="r" b="b"/>
            <a:pathLst>
              <a:path h="1474470">
                <a:moveTo>
                  <a:pt x="0" y="0"/>
                </a:moveTo>
                <a:lnTo>
                  <a:pt x="0" y="1474089"/>
                </a:lnTo>
              </a:path>
            </a:pathLst>
          </a:custGeom>
          <a:ln w="12700">
            <a:solidFill>
              <a:srgbClr val="FFFFFF"/>
            </a:solidFill>
          </a:ln>
        </p:spPr>
        <p:txBody>
          <a:bodyPr wrap="square" lIns="0" tIns="0" rIns="0" bIns="0" rtlCol="0"/>
          <a:lstStyle/>
          <a:p>
            <a:endParaRPr sz="1350">
              <a:solidFill>
                <a:prstClr val="black"/>
              </a:solidFill>
            </a:endParaRPr>
          </a:p>
        </p:txBody>
      </p:sp>
      <p:sp>
        <p:nvSpPr>
          <p:cNvPr id="147" name="object 35"/>
          <p:cNvSpPr/>
          <p:nvPr/>
        </p:nvSpPr>
        <p:spPr>
          <a:xfrm>
            <a:off x="3915560" y="4054292"/>
            <a:ext cx="0" cy="16745"/>
          </a:xfrm>
          <a:custGeom>
            <a:avLst/>
            <a:gdLst/>
            <a:ahLst/>
            <a:cxnLst/>
            <a:rect l="l" t="t" r="r" b="b"/>
            <a:pathLst>
              <a:path h="22860">
                <a:moveTo>
                  <a:pt x="0" y="0"/>
                </a:moveTo>
                <a:lnTo>
                  <a:pt x="0" y="22478"/>
                </a:lnTo>
              </a:path>
            </a:pathLst>
          </a:custGeom>
          <a:ln w="12700">
            <a:solidFill>
              <a:srgbClr val="FFFFFF"/>
            </a:solidFill>
          </a:ln>
        </p:spPr>
        <p:txBody>
          <a:bodyPr wrap="square" lIns="0" tIns="0" rIns="0" bIns="0" rtlCol="0"/>
          <a:lstStyle/>
          <a:p>
            <a:endParaRPr sz="1350">
              <a:solidFill>
                <a:prstClr val="black"/>
              </a:solidFill>
            </a:endParaRPr>
          </a:p>
        </p:txBody>
      </p:sp>
      <p:sp>
        <p:nvSpPr>
          <p:cNvPr id="148" name="object 36"/>
          <p:cNvSpPr/>
          <p:nvPr/>
        </p:nvSpPr>
        <p:spPr>
          <a:xfrm>
            <a:off x="7759544" y="2710727"/>
            <a:ext cx="0" cy="1080022"/>
          </a:xfrm>
          <a:custGeom>
            <a:avLst/>
            <a:gdLst/>
            <a:ahLst/>
            <a:cxnLst/>
            <a:rect l="l" t="t" r="r" b="b"/>
            <a:pathLst>
              <a:path h="1474470">
                <a:moveTo>
                  <a:pt x="0" y="0"/>
                </a:moveTo>
                <a:lnTo>
                  <a:pt x="0" y="1474089"/>
                </a:lnTo>
              </a:path>
            </a:pathLst>
          </a:custGeom>
          <a:ln w="12700">
            <a:solidFill>
              <a:srgbClr val="FFFFFF"/>
            </a:solidFill>
          </a:ln>
        </p:spPr>
        <p:txBody>
          <a:bodyPr wrap="square" lIns="0" tIns="0" rIns="0" bIns="0" rtlCol="0"/>
          <a:lstStyle/>
          <a:p>
            <a:endParaRPr sz="1350">
              <a:solidFill>
                <a:prstClr val="black"/>
              </a:solidFill>
            </a:endParaRPr>
          </a:p>
        </p:txBody>
      </p:sp>
      <p:sp>
        <p:nvSpPr>
          <p:cNvPr id="149" name="object 37"/>
          <p:cNvSpPr/>
          <p:nvPr/>
        </p:nvSpPr>
        <p:spPr>
          <a:xfrm>
            <a:off x="7759544" y="4054292"/>
            <a:ext cx="0" cy="16745"/>
          </a:xfrm>
          <a:custGeom>
            <a:avLst/>
            <a:gdLst/>
            <a:ahLst/>
            <a:cxnLst/>
            <a:rect l="l" t="t" r="r" b="b"/>
            <a:pathLst>
              <a:path h="22860">
                <a:moveTo>
                  <a:pt x="0" y="0"/>
                </a:moveTo>
                <a:lnTo>
                  <a:pt x="0" y="22478"/>
                </a:lnTo>
              </a:path>
            </a:pathLst>
          </a:custGeom>
          <a:ln w="12700">
            <a:solidFill>
              <a:srgbClr val="FFFFFF"/>
            </a:solidFill>
          </a:ln>
        </p:spPr>
        <p:txBody>
          <a:bodyPr wrap="square" lIns="0" tIns="0" rIns="0" bIns="0" rtlCol="0"/>
          <a:lstStyle/>
          <a:p>
            <a:endParaRPr sz="1350">
              <a:solidFill>
                <a:prstClr val="black"/>
              </a:solidFill>
            </a:endParaRPr>
          </a:p>
        </p:txBody>
      </p:sp>
      <p:sp>
        <p:nvSpPr>
          <p:cNvPr id="150" name="object 38"/>
          <p:cNvSpPr/>
          <p:nvPr/>
        </p:nvSpPr>
        <p:spPr>
          <a:xfrm>
            <a:off x="3910909" y="2715379"/>
            <a:ext cx="3853566" cy="0"/>
          </a:xfrm>
          <a:custGeom>
            <a:avLst/>
            <a:gdLst/>
            <a:ahLst/>
            <a:cxnLst/>
            <a:rect l="l" t="t" r="r" b="b"/>
            <a:pathLst>
              <a:path w="5260975">
                <a:moveTo>
                  <a:pt x="0" y="0"/>
                </a:moveTo>
                <a:lnTo>
                  <a:pt x="5260594" y="0"/>
                </a:lnTo>
              </a:path>
            </a:pathLst>
          </a:custGeom>
          <a:ln w="12700">
            <a:solidFill>
              <a:srgbClr val="FFFFFF"/>
            </a:solidFill>
          </a:ln>
        </p:spPr>
        <p:txBody>
          <a:bodyPr wrap="square" lIns="0" tIns="0" rIns="0" bIns="0" rtlCol="0"/>
          <a:lstStyle/>
          <a:p>
            <a:endParaRPr sz="1350">
              <a:solidFill>
                <a:prstClr val="black"/>
              </a:solidFill>
            </a:endParaRPr>
          </a:p>
        </p:txBody>
      </p:sp>
      <p:sp>
        <p:nvSpPr>
          <p:cNvPr id="151" name="object 39"/>
          <p:cNvSpPr/>
          <p:nvPr/>
        </p:nvSpPr>
        <p:spPr>
          <a:xfrm>
            <a:off x="3910909" y="4066104"/>
            <a:ext cx="3853566" cy="0"/>
          </a:xfrm>
          <a:custGeom>
            <a:avLst/>
            <a:gdLst/>
            <a:ahLst/>
            <a:cxnLst/>
            <a:rect l="l" t="t" r="r" b="b"/>
            <a:pathLst>
              <a:path w="5260975">
                <a:moveTo>
                  <a:pt x="0" y="0"/>
                </a:moveTo>
                <a:lnTo>
                  <a:pt x="5260594" y="0"/>
                </a:lnTo>
              </a:path>
            </a:pathLst>
          </a:custGeom>
          <a:ln w="12700">
            <a:solidFill>
              <a:srgbClr val="FFFFFF"/>
            </a:solidFill>
          </a:ln>
        </p:spPr>
        <p:txBody>
          <a:bodyPr wrap="square" lIns="0" tIns="0" rIns="0" bIns="0" rtlCol="0"/>
          <a:lstStyle/>
          <a:p>
            <a:endParaRPr sz="1350">
              <a:solidFill>
                <a:prstClr val="black"/>
              </a:solidFill>
            </a:endParaRPr>
          </a:p>
        </p:txBody>
      </p:sp>
      <p:sp>
        <p:nvSpPr>
          <p:cNvPr id="152" name="object 40"/>
          <p:cNvSpPr txBox="1"/>
          <p:nvPr/>
        </p:nvSpPr>
        <p:spPr>
          <a:xfrm>
            <a:off x="4704649" y="3166334"/>
            <a:ext cx="560476" cy="380873"/>
          </a:xfrm>
          <a:prstGeom prst="rect">
            <a:avLst/>
          </a:prstGeom>
        </p:spPr>
        <p:txBody>
          <a:bodyPr vert="horz" wrap="square" lIns="0" tIns="0" rIns="0" bIns="0" rtlCol="0">
            <a:spAutoFit/>
          </a:bodyPr>
          <a:lstStyle/>
          <a:p>
            <a:pPr marR="3810" indent="9525" algn="ctr"/>
            <a:r>
              <a:rPr sz="800" b="1" spc="-4" dirty="0">
                <a:solidFill>
                  <a:srgbClr val="FFFFFF"/>
                </a:solidFill>
                <a:latin typeface="Arial"/>
                <a:cs typeface="Arial"/>
              </a:rPr>
              <a:t>S</a:t>
            </a:r>
            <a:r>
              <a:rPr sz="800" b="1" dirty="0">
                <a:solidFill>
                  <a:srgbClr val="FFFFFF"/>
                </a:solidFill>
                <a:latin typeface="Arial"/>
                <a:cs typeface="Arial"/>
              </a:rPr>
              <a:t>tren</a:t>
            </a:r>
            <a:r>
              <a:rPr sz="800" b="1" spc="-4" dirty="0">
                <a:solidFill>
                  <a:srgbClr val="FFFFFF"/>
                </a:solidFill>
                <a:latin typeface="Arial"/>
                <a:cs typeface="Arial"/>
              </a:rPr>
              <a:t>g</a:t>
            </a:r>
            <a:r>
              <a:rPr sz="800" b="1" dirty="0">
                <a:solidFill>
                  <a:srgbClr val="FFFFFF"/>
                </a:solidFill>
                <a:latin typeface="Arial"/>
                <a:cs typeface="Arial"/>
              </a:rPr>
              <a:t>th</a:t>
            </a:r>
            <a:r>
              <a:rPr sz="800" b="1" spc="-4" dirty="0">
                <a:solidFill>
                  <a:srgbClr val="FFFFFF"/>
                </a:solidFill>
                <a:latin typeface="Arial"/>
                <a:cs typeface="Arial"/>
              </a:rPr>
              <a:t>e</a:t>
            </a:r>
            <a:r>
              <a:rPr sz="800" b="1" dirty="0">
                <a:solidFill>
                  <a:srgbClr val="FFFFFF"/>
                </a:solidFill>
                <a:latin typeface="Arial"/>
                <a:cs typeface="Arial"/>
              </a:rPr>
              <a:t>n </a:t>
            </a:r>
            <a:r>
              <a:rPr sz="800" b="1" spc="-8" dirty="0">
                <a:solidFill>
                  <a:srgbClr val="FFFFFF"/>
                </a:solidFill>
                <a:latin typeface="Arial"/>
                <a:cs typeface="Arial"/>
              </a:rPr>
              <a:t>B</a:t>
            </a:r>
            <a:r>
              <a:rPr sz="800" b="1" dirty="0">
                <a:solidFill>
                  <a:srgbClr val="FFFFFF"/>
                </a:solidFill>
                <a:latin typeface="Arial"/>
                <a:cs typeface="Arial"/>
              </a:rPr>
              <a:t>ilin</a:t>
            </a:r>
            <a:r>
              <a:rPr sz="800" b="1" spc="-8" dirty="0">
                <a:solidFill>
                  <a:srgbClr val="FFFFFF"/>
                </a:solidFill>
                <a:latin typeface="Arial"/>
                <a:cs typeface="Arial"/>
              </a:rPr>
              <a:t>g</a:t>
            </a:r>
            <a:r>
              <a:rPr sz="800" b="1" dirty="0">
                <a:solidFill>
                  <a:srgbClr val="FFFFFF"/>
                </a:solidFill>
                <a:latin typeface="Arial"/>
                <a:cs typeface="Arial"/>
              </a:rPr>
              <a:t>u</a:t>
            </a:r>
            <a:r>
              <a:rPr sz="800" b="1" spc="-4" dirty="0">
                <a:solidFill>
                  <a:srgbClr val="FFFFFF"/>
                </a:solidFill>
                <a:latin typeface="Arial"/>
                <a:cs typeface="Arial"/>
              </a:rPr>
              <a:t>a</a:t>
            </a:r>
            <a:r>
              <a:rPr sz="800" b="1" dirty="0">
                <a:solidFill>
                  <a:srgbClr val="FFFFFF"/>
                </a:solidFill>
                <a:latin typeface="Arial"/>
                <a:cs typeface="Arial"/>
              </a:rPr>
              <a:t>l </a:t>
            </a:r>
            <a:r>
              <a:rPr sz="800" b="1" spc="-4" dirty="0">
                <a:solidFill>
                  <a:srgbClr val="FFFFFF"/>
                </a:solidFill>
                <a:latin typeface="Arial"/>
                <a:cs typeface="Arial"/>
              </a:rPr>
              <a:t>P</a:t>
            </a:r>
            <a:r>
              <a:rPr sz="800" b="1" dirty="0">
                <a:solidFill>
                  <a:srgbClr val="FFFFFF"/>
                </a:solidFill>
                <a:latin typeface="Arial"/>
                <a:cs typeface="Arial"/>
              </a:rPr>
              <a:t>rograms</a:t>
            </a:r>
            <a:endParaRPr sz="800" dirty="0">
              <a:solidFill>
                <a:prstClr val="black"/>
              </a:solidFill>
              <a:latin typeface="Arial"/>
              <a:cs typeface="Arial"/>
            </a:endParaRPr>
          </a:p>
        </p:txBody>
      </p:sp>
      <p:sp>
        <p:nvSpPr>
          <p:cNvPr id="153" name="object 41"/>
          <p:cNvSpPr txBox="1"/>
          <p:nvPr/>
        </p:nvSpPr>
        <p:spPr>
          <a:xfrm>
            <a:off x="5430006" y="3166334"/>
            <a:ext cx="808854" cy="380873"/>
          </a:xfrm>
          <a:prstGeom prst="rect">
            <a:avLst/>
          </a:prstGeom>
        </p:spPr>
        <p:txBody>
          <a:bodyPr vert="horz" wrap="square" lIns="0" tIns="0" rIns="0" bIns="0" rtlCol="0">
            <a:spAutoFit/>
          </a:bodyPr>
          <a:lstStyle/>
          <a:p>
            <a:pPr marR="3810" indent="9525" algn="ctr"/>
            <a:r>
              <a:rPr sz="800" b="1" spc="-8" dirty="0">
                <a:solidFill>
                  <a:srgbClr val="FFFFFF"/>
                </a:solidFill>
                <a:latin typeface="Arial"/>
                <a:cs typeface="Arial"/>
              </a:rPr>
              <a:t>S</a:t>
            </a:r>
            <a:r>
              <a:rPr sz="800" b="1" dirty="0">
                <a:solidFill>
                  <a:srgbClr val="FFFFFF"/>
                </a:solidFill>
                <a:latin typeface="Arial"/>
                <a:cs typeface="Arial"/>
              </a:rPr>
              <a:t>tre</a:t>
            </a:r>
            <a:r>
              <a:rPr sz="800" b="1" spc="-8" dirty="0">
                <a:solidFill>
                  <a:srgbClr val="FFFFFF"/>
                </a:solidFill>
                <a:latin typeface="Arial"/>
                <a:cs typeface="Arial"/>
              </a:rPr>
              <a:t>n</a:t>
            </a:r>
            <a:r>
              <a:rPr sz="800" b="1" spc="-4" dirty="0">
                <a:solidFill>
                  <a:srgbClr val="FFFFFF"/>
                </a:solidFill>
                <a:latin typeface="Arial"/>
                <a:cs typeface="Arial"/>
              </a:rPr>
              <a:t>g</a:t>
            </a:r>
            <a:r>
              <a:rPr sz="800" b="1" dirty="0">
                <a:solidFill>
                  <a:srgbClr val="FFFFFF"/>
                </a:solidFill>
                <a:latin typeface="Arial"/>
                <a:cs typeface="Arial"/>
              </a:rPr>
              <a:t>t</a:t>
            </a:r>
            <a:r>
              <a:rPr sz="800" b="1" spc="-4" dirty="0">
                <a:solidFill>
                  <a:srgbClr val="FFFFFF"/>
                </a:solidFill>
                <a:latin typeface="Arial"/>
                <a:cs typeface="Arial"/>
              </a:rPr>
              <a:t>h</a:t>
            </a:r>
            <a:r>
              <a:rPr sz="800" b="1" dirty="0">
                <a:solidFill>
                  <a:srgbClr val="FFFFFF"/>
                </a:solidFill>
                <a:latin typeface="Arial"/>
                <a:cs typeface="Arial"/>
              </a:rPr>
              <a:t>en</a:t>
            </a:r>
            <a:r>
              <a:rPr sz="800" b="1" spc="-19" dirty="0">
                <a:solidFill>
                  <a:srgbClr val="FFFFFF"/>
                </a:solidFill>
                <a:latin typeface="Arial"/>
                <a:cs typeface="Arial"/>
              </a:rPr>
              <a:t> </a:t>
            </a:r>
            <a:r>
              <a:rPr sz="800" b="1" spc="-8" dirty="0">
                <a:solidFill>
                  <a:srgbClr val="FFFFFF"/>
                </a:solidFill>
                <a:latin typeface="Arial"/>
                <a:cs typeface="Arial"/>
              </a:rPr>
              <a:t>D</a:t>
            </a:r>
            <a:r>
              <a:rPr sz="800" b="1" spc="-4" dirty="0">
                <a:solidFill>
                  <a:srgbClr val="FFFFFF"/>
                </a:solidFill>
                <a:latin typeface="Arial"/>
                <a:cs typeface="Arial"/>
              </a:rPr>
              <a:t>u</a:t>
            </a:r>
            <a:r>
              <a:rPr sz="800" b="1" dirty="0">
                <a:solidFill>
                  <a:srgbClr val="FFFFFF"/>
                </a:solidFill>
                <a:latin typeface="Arial"/>
                <a:cs typeface="Arial"/>
              </a:rPr>
              <a:t>al </a:t>
            </a:r>
            <a:r>
              <a:rPr sz="800" b="1" spc="-4" dirty="0">
                <a:solidFill>
                  <a:srgbClr val="FFFFFF"/>
                </a:solidFill>
                <a:latin typeface="Arial"/>
                <a:cs typeface="Arial"/>
              </a:rPr>
              <a:t>Language P</a:t>
            </a:r>
            <a:r>
              <a:rPr sz="800" b="1" dirty="0">
                <a:solidFill>
                  <a:srgbClr val="FFFFFF"/>
                </a:solidFill>
                <a:latin typeface="Arial"/>
                <a:cs typeface="Arial"/>
              </a:rPr>
              <a:t>rograms</a:t>
            </a:r>
            <a:endParaRPr sz="800" dirty="0">
              <a:solidFill>
                <a:prstClr val="black"/>
              </a:solidFill>
              <a:latin typeface="Arial"/>
              <a:cs typeface="Arial"/>
            </a:endParaRPr>
          </a:p>
        </p:txBody>
      </p:sp>
      <p:sp>
        <p:nvSpPr>
          <p:cNvPr id="154" name="object 42"/>
          <p:cNvSpPr txBox="1"/>
          <p:nvPr/>
        </p:nvSpPr>
        <p:spPr>
          <a:xfrm>
            <a:off x="6318899" y="3163968"/>
            <a:ext cx="767364" cy="492443"/>
          </a:xfrm>
          <a:prstGeom prst="rect">
            <a:avLst/>
          </a:prstGeom>
        </p:spPr>
        <p:txBody>
          <a:bodyPr vert="horz" wrap="square" lIns="0" tIns="0" rIns="0" bIns="0" rtlCol="0">
            <a:spAutoFit/>
          </a:bodyPr>
          <a:lstStyle/>
          <a:p>
            <a:pPr marL="9525" algn="ctr"/>
            <a:r>
              <a:rPr lang="en-US" sz="800" b="1" spc="4" dirty="0">
                <a:solidFill>
                  <a:srgbClr val="44536A"/>
                </a:solidFill>
                <a:latin typeface="Arial"/>
                <a:cs typeface="Arial"/>
              </a:rPr>
              <a:t>Strengthen</a:t>
            </a:r>
            <a:r>
              <a:rPr sz="800" b="1" spc="-30" dirty="0">
                <a:solidFill>
                  <a:srgbClr val="44536A"/>
                </a:solidFill>
                <a:latin typeface="Arial"/>
                <a:cs typeface="Arial"/>
              </a:rPr>
              <a:t> </a:t>
            </a:r>
            <a:r>
              <a:rPr sz="800" b="1" spc="4" dirty="0">
                <a:solidFill>
                  <a:srgbClr val="44536A"/>
                </a:solidFill>
                <a:latin typeface="Arial"/>
                <a:cs typeface="Arial"/>
              </a:rPr>
              <a:t>Wo</a:t>
            </a:r>
            <a:r>
              <a:rPr sz="800" b="1" spc="-8" dirty="0">
                <a:solidFill>
                  <a:srgbClr val="44536A"/>
                </a:solidFill>
                <a:latin typeface="Arial"/>
                <a:cs typeface="Arial"/>
              </a:rPr>
              <a:t>rl</a:t>
            </a:r>
            <a:r>
              <a:rPr sz="800" b="1" spc="4" dirty="0">
                <a:solidFill>
                  <a:srgbClr val="44536A"/>
                </a:solidFill>
                <a:latin typeface="Arial"/>
                <a:cs typeface="Arial"/>
              </a:rPr>
              <a:t>d</a:t>
            </a:r>
            <a:endParaRPr sz="800" dirty="0">
              <a:solidFill>
                <a:prstClr val="black"/>
              </a:solidFill>
              <a:latin typeface="Arial"/>
              <a:cs typeface="Arial"/>
            </a:endParaRPr>
          </a:p>
          <a:p>
            <a:pPr marL="9525" algn="ctr"/>
            <a:r>
              <a:rPr sz="800" b="1" dirty="0">
                <a:solidFill>
                  <a:srgbClr val="44536A"/>
                </a:solidFill>
                <a:latin typeface="Arial"/>
                <a:cs typeface="Arial"/>
              </a:rPr>
              <a:t>Lang</a:t>
            </a:r>
            <a:r>
              <a:rPr sz="800" b="1" spc="-8" dirty="0">
                <a:solidFill>
                  <a:srgbClr val="44536A"/>
                </a:solidFill>
                <a:latin typeface="Arial"/>
                <a:cs typeface="Arial"/>
              </a:rPr>
              <a:t>u</a:t>
            </a:r>
            <a:r>
              <a:rPr sz="800" b="1" dirty="0">
                <a:solidFill>
                  <a:srgbClr val="44536A"/>
                </a:solidFill>
                <a:latin typeface="Arial"/>
                <a:cs typeface="Arial"/>
              </a:rPr>
              <a:t>age</a:t>
            </a:r>
            <a:r>
              <a:rPr sz="800" b="1" spc="-41" dirty="0">
                <a:solidFill>
                  <a:srgbClr val="44536A"/>
                </a:solidFill>
                <a:latin typeface="Arial"/>
                <a:cs typeface="Arial"/>
              </a:rPr>
              <a:t> </a:t>
            </a:r>
            <a:r>
              <a:rPr sz="800" b="1" dirty="0">
                <a:solidFill>
                  <a:srgbClr val="44536A"/>
                </a:solidFill>
                <a:latin typeface="Arial"/>
                <a:cs typeface="Arial"/>
              </a:rPr>
              <a:t>Programs</a:t>
            </a:r>
            <a:endParaRPr sz="800" dirty="0">
              <a:solidFill>
                <a:prstClr val="black"/>
              </a:solidFill>
              <a:latin typeface="Arial"/>
              <a:cs typeface="Arial"/>
            </a:endParaRPr>
          </a:p>
        </p:txBody>
      </p:sp>
      <p:sp>
        <p:nvSpPr>
          <p:cNvPr id="155" name="object 43"/>
          <p:cNvSpPr/>
          <p:nvPr/>
        </p:nvSpPr>
        <p:spPr>
          <a:xfrm>
            <a:off x="3437952" y="4067056"/>
            <a:ext cx="1219838" cy="800947"/>
          </a:xfrm>
          <a:custGeom>
            <a:avLst/>
            <a:gdLst/>
            <a:ahLst/>
            <a:cxnLst/>
            <a:rect l="l" t="t" r="r" b="b"/>
            <a:pathLst>
              <a:path w="1369060" h="1093470">
                <a:moveTo>
                  <a:pt x="0" y="1093203"/>
                </a:moveTo>
                <a:lnTo>
                  <a:pt x="1368678" y="1093203"/>
                </a:lnTo>
                <a:lnTo>
                  <a:pt x="1368678" y="0"/>
                </a:lnTo>
                <a:lnTo>
                  <a:pt x="0" y="0"/>
                </a:lnTo>
                <a:lnTo>
                  <a:pt x="0" y="1093203"/>
                </a:lnTo>
                <a:close/>
              </a:path>
            </a:pathLst>
          </a:custGeom>
          <a:solidFill>
            <a:srgbClr val="8A1A9C"/>
          </a:solidFill>
        </p:spPr>
        <p:txBody>
          <a:bodyPr wrap="square" lIns="0" tIns="0" rIns="0" bIns="0" rtlCol="0"/>
          <a:lstStyle/>
          <a:p>
            <a:endParaRPr sz="1350">
              <a:solidFill>
                <a:prstClr val="black"/>
              </a:solidFill>
            </a:endParaRPr>
          </a:p>
        </p:txBody>
      </p:sp>
      <p:sp>
        <p:nvSpPr>
          <p:cNvPr id="156" name="object 44"/>
          <p:cNvSpPr/>
          <p:nvPr/>
        </p:nvSpPr>
        <p:spPr>
          <a:xfrm>
            <a:off x="4631290" y="4066134"/>
            <a:ext cx="771835" cy="800947"/>
          </a:xfrm>
          <a:custGeom>
            <a:avLst/>
            <a:gdLst/>
            <a:ahLst/>
            <a:cxnLst/>
            <a:rect l="l" t="t" r="r" b="b"/>
            <a:pathLst>
              <a:path w="1019175" h="1093470">
                <a:moveTo>
                  <a:pt x="0" y="1093203"/>
                </a:moveTo>
                <a:lnTo>
                  <a:pt x="1018857" y="1093203"/>
                </a:lnTo>
                <a:lnTo>
                  <a:pt x="1018857" y="0"/>
                </a:lnTo>
                <a:lnTo>
                  <a:pt x="0" y="0"/>
                </a:lnTo>
                <a:lnTo>
                  <a:pt x="0" y="1093203"/>
                </a:lnTo>
                <a:close/>
              </a:path>
            </a:pathLst>
          </a:custGeom>
          <a:solidFill>
            <a:srgbClr val="8A1A9C"/>
          </a:solidFill>
        </p:spPr>
        <p:txBody>
          <a:bodyPr wrap="square" lIns="0" tIns="0" rIns="0" bIns="0" rtlCol="0"/>
          <a:lstStyle/>
          <a:p>
            <a:endParaRPr sz="1350">
              <a:solidFill>
                <a:prstClr val="black"/>
              </a:solidFill>
            </a:endParaRPr>
          </a:p>
        </p:txBody>
      </p:sp>
      <p:sp>
        <p:nvSpPr>
          <p:cNvPr id="157" name="object 45"/>
          <p:cNvSpPr/>
          <p:nvPr/>
        </p:nvSpPr>
        <p:spPr>
          <a:xfrm>
            <a:off x="5403125" y="4066134"/>
            <a:ext cx="239263" cy="800947"/>
          </a:xfrm>
          <a:custGeom>
            <a:avLst/>
            <a:gdLst/>
            <a:ahLst/>
            <a:cxnLst/>
            <a:rect l="l" t="t" r="r" b="b"/>
            <a:pathLst>
              <a:path w="668020" h="1093470">
                <a:moveTo>
                  <a:pt x="0" y="1093203"/>
                </a:moveTo>
                <a:lnTo>
                  <a:pt x="667867" y="1093203"/>
                </a:lnTo>
                <a:lnTo>
                  <a:pt x="667867" y="0"/>
                </a:lnTo>
                <a:lnTo>
                  <a:pt x="0" y="0"/>
                </a:lnTo>
                <a:lnTo>
                  <a:pt x="0" y="1093203"/>
                </a:lnTo>
                <a:close/>
              </a:path>
            </a:pathLst>
          </a:custGeom>
          <a:solidFill>
            <a:srgbClr val="7B7B7B"/>
          </a:solidFill>
        </p:spPr>
        <p:txBody>
          <a:bodyPr wrap="square" lIns="0" tIns="0" rIns="0" bIns="0" rtlCol="0"/>
          <a:lstStyle/>
          <a:p>
            <a:endParaRPr sz="1350">
              <a:solidFill>
                <a:prstClr val="black"/>
              </a:solidFill>
            </a:endParaRPr>
          </a:p>
        </p:txBody>
      </p:sp>
      <p:sp>
        <p:nvSpPr>
          <p:cNvPr id="158" name="object 46"/>
          <p:cNvSpPr/>
          <p:nvPr/>
        </p:nvSpPr>
        <p:spPr>
          <a:xfrm>
            <a:off x="5642292" y="4066134"/>
            <a:ext cx="616574" cy="800947"/>
          </a:xfrm>
          <a:custGeom>
            <a:avLst/>
            <a:gdLst/>
            <a:ahLst/>
            <a:cxnLst/>
            <a:rect l="l" t="t" r="r" b="b"/>
            <a:pathLst>
              <a:path w="629920" h="1093470">
                <a:moveTo>
                  <a:pt x="0" y="1093203"/>
                </a:moveTo>
                <a:lnTo>
                  <a:pt x="629767" y="1093203"/>
                </a:lnTo>
                <a:lnTo>
                  <a:pt x="629767" y="0"/>
                </a:lnTo>
                <a:lnTo>
                  <a:pt x="0" y="0"/>
                </a:lnTo>
                <a:lnTo>
                  <a:pt x="0" y="1093203"/>
                </a:lnTo>
                <a:close/>
              </a:path>
            </a:pathLst>
          </a:custGeom>
          <a:solidFill>
            <a:srgbClr val="7B7B7B"/>
          </a:solidFill>
        </p:spPr>
        <p:txBody>
          <a:bodyPr wrap="square" lIns="0" tIns="0" rIns="0" bIns="0" rtlCol="0"/>
          <a:lstStyle/>
          <a:p>
            <a:endParaRPr sz="1350">
              <a:solidFill>
                <a:prstClr val="black"/>
              </a:solidFill>
            </a:endParaRPr>
          </a:p>
        </p:txBody>
      </p:sp>
      <p:sp>
        <p:nvSpPr>
          <p:cNvPr id="159" name="object 47"/>
          <p:cNvSpPr/>
          <p:nvPr/>
        </p:nvSpPr>
        <p:spPr>
          <a:xfrm>
            <a:off x="6268172" y="4066134"/>
            <a:ext cx="555244" cy="800947"/>
          </a:xfrm>
          <a:custGeom>
            <a:avLst/>
            <a:gdLst/>
            <a:ahLst/>
            <a:cxnLst/>
            <a:rect l="l" t="t" r="r" b="b"/>
            <a:pathLst>
              <a:path w="701675" h="1093470">
                <a:moveTo>
                  <a:pt x="0" y="1093203"/>
                </a:moveTo>
                <a:lnTo>
                  <a:pt x="701484" y="1093203"/>
                </a:lnTo>
                <a:lnTo>
                  <a:pt x="701484" y="0"/>
                </a:lnTo>
                <a:lnTo>
                  <a:pt x="0" y="0"/>
                </a:lnTo>
                <a:lnTo>
                  <a:pt x="0" y="1093203"/>
                </a:lnTo>
                <a:close/>
              </a:path>
            </a:pathLst>
          </a:custGeom>
          <a:solidFill>
            <a:srgbClr val="EE7624"/>
          </a:solidFill>
        </p:spPr>
        <p:txBody>
          <a:bodyPr wrap="square" lIns="0" tIns="0" rIns="0" bIns="0" rtlCol="0"/>
          <a:lstStyle/>
          <a:p>
            <a:endParaRPr sz="1350">
              <a:solidFill>
                <a:prstClr val="black"/>
              </a:solidFill>
            </a:endParaRPr>
          </a:p>
        </p:txBody>
      </p:sp>
      <p:sp>
        <p:nvSpPr>
          <p:cNvPr id="160" name="object 48"/>
          <p:cNvSpPr/>
          <p:nvPr/>
        </p:nvSpPr>
        <p:spPr>
          <a:xfrm>
            <a:off x="6894359" y="4083057"/>
            <a:ext cx="408043" cy="800947"/>
          </a:xfrm>
          <a:custGeom>
            <a:avLst/>
            <a:gdLst/>
            <a:ahLst/>
            <a:cxnLst/>
            <a:rect l="l" t="t" r="r" b="b"/>
            <a:pathLst>
              <a:path w="788034" h="1093470">
                <a:moveTo>
                  <a:pt x="0" y="1093203"/>
                </a:moveTo>
                <a:lnTo>
                  <a:pt x="788022" y="1093203"/>
                </a:lnTo>
                <a:lnTo>
                  <a:pt x="788022" y="0"/>
                </a:lnTo>
                <a:lnTo>
                  <a:pt x="0" y="0"/>
                </a:lnTo>
                <a:lnTo>
                  <a:pt x="0" y="1093203"/>
                </a:lnTo>
                <a:close/>
              </a:path>
            </a:pathLst>
          </a:custGeom>
          <a:solidFill>
            <a:srgbClr val="EE7624"/>
          </a:solidFill>
        </p:spPr>
        <p:txBody>
          <a:bodyPr wrap="square" lIns="0" tIns="0" rIns="0" bIns="0" rtlCol="0"/>
          <a:lstStyle/>
          <a:p>
            <a:endParaRPr sz="1350">
              <a:solidFill>
                <a:prstClr val="black"/>
              </a:solidFill>
            </a:endParaRPr>
          </a:p>
        </p:txBody>
      </p:sp>
      <p:sp>
        <p:nvSpPr>
          <p:cNvPr id="161" name="object 49"/>
          <p:cNvSpPr/>
          <p:nvPr/>
        </p:nvSpPr>
        <p:spPr>
          <a:xfrm>
            <a:off x="7300205" y="4066134"/>
            <a:ext cx="673948" cy="800947"/>
          </a:xfrm>
          <a:custGeom>
            <a:avLst/>
            <a:gdLst/>
            <a:ahLst/>
            <a:cxnLst/>
            <a:rect l="l" t="t" r="r" b="b"/>
            <a:pathLst>
              <a:path w="1064259" h="1093470">
                <a:moveTo>
                  <a:pt x="0" y="1093203"/>
                </a:moveTo>
                <a:lnTo>
                  <a:pt x="1063688" y="1093203"/>
                </a:lnTo>
                <a:lnTo>
                  <a:pt x="1063688" y="0"/>
                </a:lnTo>
                <a:lnTo>
                  <a:pt x="0" y="0"/>
                </a:lnTo>
                <a:lnTo>
                  <a:pt x="0" y="1093203"/>
                </a:lnTo>
                <a:close/>
              </a:path>
            </a:pathLst>
          </a:custGeom>
          <a:solidFill>
            <a:srgbClr val="EE7624"/>
          </a:solidFill>
        </p:spPr>
        <p:txBody>
          <a:bodyPr wrap="square" lIns="0" tIns="0" rIns="0" bIns="0" rtlCol="0"/>
          <a:lstStyle/>
          <a:p>
            <a:endParaRPr sz="1350">
              <a:solidFill>
                <a:prstClr val="black"/>
              </a:solidFill>
            </a:endParaRPr>
          </a:p>
        </p:txBody>
      </p:sp>
      <p:sp>
        <p:nvSpPr>
          <p:cNvPr id="162" name="object 50"/>
          <p:cNvSpPr/>
          <p:nvPr/>
        </p:nvSpPr>
        <p:spPr>
          <a:xfrm>
            <a:off x="4704649" y="4061452"/>
            <a:ext cx="0" cy="810250"/>
          </a:xfrm>
          <a:custGeom>
            <a:avLst/>
            <a:gdLst/>
            <a:ahLst/>
            <a:cxnLst/>
            <a:rect l="l" t="t" r="r" b="b"/>
            <a:pathLst>
              <a:path h="1106170">
                <a:moveTo>
                  <a:pt x="0" y="0"/>
                </a:moveTo>
                <a:lnTo>
                  <a:pt x="0" y="1105941"/>
                </a:lnTo>
              </a:path>
            </a:pathLst>
          </a:custGeom>
          <a:ln w="12700">
            <a:solidFill>
              <a:srgbClr val="FFFFFF"/>
            </a:solidFill>
          </a:ln>
        </p:spPr>
        <p:txBody>
          <a:bodyPr wrap="square" lIns="0" tIns="0" rIns="0" bIns="0" rtlCol="0"/>
          <a:lstStyle/>
          <a:p>
            <a:endParaRPr sz="1350">
              <a:solidFill>
                <a:prstClr val="black"/>
              </a:solidFill>
            </a:endParaRPr>
          </a:p>
        </p:txBody>
      </p:sp>
      <p:sp>
        <p:nvSpPr>
          <p:cNvPr id="163" name="object 51"/>
          <p:cNvSpPr/>
          <p:nvPr/>
        </p:nvSpPr>
        <p:spPr>
          <a:xfrm>
            <a:off x="5393813" y="4071034"/>
            <a:ext cx="0" cy="810250"/>
          </a:xfrm>
          <a:custGeom>
            <a:avLst/>
            <a:gdLst/>
            <a:ahLst/>
            <a:cxnLst/>
            <a:rect l="l" t="t" r="r" b="b"/>
            <a:pathLst>
              <a:path h="1106170">
                <a:moveTo>
                  <a:pt x="0" y="0"/>
                </a:moveTo>
                <a:lnTo>
                  <a:pt x="0" y="1105941"/>
                </a:lnTo>
              </a:path>
            </a:pathLst>
          </a:custGeom>
          <a:ln w="12700">
            <a:solidFill>
              <a:srgbClr val="FFFFFF"/>
            </a:solidFill>
          </a:ln>
        </p:spPr>
        <p:txBody>
          <a:bodyPr wrap="square" lIns="0" tIns="0" rIns="0" bIns="0" rtlCol="0"/>
          <a:lstStyle/>
          <a:p>
            <a:endParaRPr sz="1350">
              <a:solidFill>
                <a:prstClr val="black"/>
              </a:solidFill>
            </a:endParaRPr>
          </a:p>
        </p:txBody>
      </p:sp>
      <p:sp>
        <p:nvSpPr>
          <p:cNvPr id="164" name="object 52"/>
          <p:cNvSpPr/>
          <p:nvPr/>
        </p:nvSpPr>
        <p:spPr>
          <a:xfrm>
            <a:off x="5836929" y="4071034"/>
            <a:ext cx="0" cy="810250"/>
          </a:xfrm>
          <a:custGeom>
            <a:avLst/>
            <a:gdLst/>
            <a:ahLst/>
            <a:cxnLst/>
            <a:rect l="l" t="t" r="r" b="b"/>
            <a:pathLst>
              <a:path h="1106170">
                <a:moveTo>
                  <a:pt x="0" y="0"/>
                </a:moveTo>
                <a:lnTo>
                  <a:pt x="0" y="1105941"/>
                </a:lnTo>
              </a:path>
            </a:pathLst>
          </a:custGeom>
          <a:ln w="12700">
            <a:solidFill>
              <a:srgbClr val="FFFFFF"/>
            </a:solidFill>
          </a:ln>
        </p:spPr>
        <p:txBody>
          <a:bodyPr wrap="square" lIns="0" tIns="0" rIns="0" bIns="0" rtlCol="0"/>
          <a:lstStyle/>
          <a:p>
            <a:endParaRPr sz="1350">
              <a:solidFill>
                <a:prstClr val="black"/>
              </a:solidFill>
            </a:endParaRPr>
          </a:p>
        </p:txBody>
      </p:sp>
      <p:sp>
        <p:nvSpPr>
          <p:cNvPr id="165" name="object 53"/>
          <p:cNvSpPr/>
          <p:nvPr/>
        </p:nvSpPr>
        <p:spPr>
          <a:xfrm>
            <a:off x="6260088" y="4066103"/>
            <a:ext cx="0" cy="810250"/>
          </a:xfrm>
          <a:custGeom>
            <a:avLst/>
            <a:gdLst/>
            <a:ahLst/>
            <a:cxnLst/>
            <a:rect l="l" t="t" r="r" b="b"/>
            <a:pathLst>
              <a:path h="1106170">
                <a:moveTo>
                  <a:pt x="0" y="0"/>
                </a:moveTo>
                <a:lnTo>
                  <a:pt x="0" y="1105941"/>
                </a:lnTo>
              </a:path>
            </a:pathLst>
          </a:custGeom>
          <a:ln w="12700">
            <a:solidFill>
              <a:srgbClr val="FFFFFF"/>
            </a:solidFill>
          </a:ln>
        </p:spPr>
        <p:txBody>
          <a:bodyPr wrap="square" lIns="0" tIns="0" rIns="0" bIns="0" rtlCol="0"/>
          <a:lstStyle/>
          <a:p>
            <a:endParaRPr sz="1350">
              <a:solidFill>
                <a:prstClr val="black"/>
              </a:solidFill>
            </a:endParaRPr>
          </a:p>
        </p:txBody>
      </p:sp>
      <p:sp>
        <p:nvSpPr>
          <p:cNvPr id="166" name="object 54"/>
          <p:cNvSpPr/>
          <p:nvPr/>
        </p:nvSpPr>
        <p:spPr>
          <a:xfrm>
            <a:off x="6775246" y="4071034"/>
            <a:ext cx="0" cy="810250"/>
          </a:xfrm>
          <a:custGeom>
            <a:avLst/>
            <a:gdLst/>
            <a:ahLst/>
            <a:cxnLst/>
            <a:rect l="l" t="t" r="r" b="b"/>
            <a:pathLst>
              <a:path h="1106170">
                <a:moveTo>
                  <a:pt x="0" y="0"/>
                </a:moveTo>
                <a:lnTo>
                  <a:pt x="0" y="1105941"/>
                </a:lnTo>
              </a:path>
            </a:pathLst>
          </a:custGeom>
          <a:ln w="12700">
            <a:solidFill>
              <a:srgbClr val="FFFFFF"/>
            </a:solidFill>
          </a:ln>
        </p:spPr>
        <p:txBody>
          <a:bodyPr wrap="square" lIns="0" tIns="0" rIns="0" bIns="0" rtlCol="0"/>
          <a:lstStyle/>
          <a:p>
            <a:endParaRPr sz="1350">
              <a:solidFill>
                <a:prstClr val="black"/>
              </a:solidFill>
            </a:endParaRPr>
          </a:p>
        </p:txBody>
      </p:sp>
      <p:sp>
        <p:nvSpPr>
          <p:cNvPr id="167" name="object 55"/>
          <p:cNvSpPr/>
          <p:nvPr/>
        </p:nvSpPr>
        <p:spPr>
          <a:xfrm>
            <a:off x="7315107" y="4078403"/>
            <a:ext cx="0" cy="810250"/>
          </a:xfrm>
          <a:custGeom>
            <a:avLst/>
            <a:gdLst/>
            <a:ahLst/>
            <a:cxnLst/>
            <a:rect l="l" t="t" r="r" b="b"/>
            <a:pathLst>
              <a:path h="1106170">
                <a:moveTo>
                  <a:pt x="0" y="0"/>
                </a:moveTo>
                <a:lnTo>
                  <a:pt x="0" y="1105941"/>
                </a:lnTo>
              </a:path>
            </a:pathLst>
          </a:custGeom>
          <a:ln w="12700">
            <a:solidFill>
              <a:srgbClr val="FFFFFF"/>
            </a:solidFill>
          </a:ln>
        </p:spPr>
        <p:txBody>
          <a:bodyPr wrap="square" lIns="0" tIns="0" rIns="0" bIns="0" rtlCol="0"/>
          <a:lstStyle/>
          <a:p>
            <a:endParaRPr sz="1350">
              <a:solidFill>
                <a:prstClr val="black"/>
              </a:solidFill>
            </a:endParaRPr>
          </a:p>
        </p:txBody>
      </p:sp>
      <p:sp>
        <p:nvSpPr>
          <p:cNvPr id="168" name="object 56"/>
          <p:cNvSpPr/>
          <p:nvPr/>
        </p:nvSpPr>
        <p:spPr>
          <a:xfrm>
            <a:off x="3404201" y="4061452"/>
            <a:ext cx="0" cy="810250"/>
          </a:xfrm>
          <a:custGeom>
            <a:avLst/>
            <a:gdLst/>
            <a:ahLst/>
            <a:cxnLst/>
            <a:rect l="l" t="t" r="r" b="b"/>
            <a:pathLst>
              <a:path h="1106170">
                <a:moveTo>
                  <a:pt x="0" y="0"/>
                </a:moveTo>
                <a:lnTo>
                  <a:pt x="0" y="1105941"/>
                </a:lnTo>
              </a:path>
            </a:pathLst>
          </a:custGeom>
          <a:ln w="12700">
            <a:solidFill>
              <a:srgbClr val="FFFFFF"/>
            </a:solidFill>
          </a:ln>
        </p:spPr>
        <p:txBody>
          <a:bodyPr wrap="square" lIns="0" tIns="0" rIns="0" bIns="0" rtlCol="0"/>
          <a:lstStyle/>
          <a:p>
            <a:endParaRPr sz="1350">
              <a:solidFill>
                <a:prstClr val="black"/>
              </a:solidFill>
            </a:endParaRPr>
          </a:p>
        </p:txBody>
      </p:sp>
      <p:sp>
        <p:nvSpPr>
          <p:cNvPr id="169" name="object 58"/>
          <p:cNvSpPr/>
          <p:nvPr/>
        </p:nvSpPr>
        <p:spPr>
          <a:xfrm>
            <a:off x="3399550" y="4066104"/>
            <a:ext cx="4579162" cy="0"/>
          </a:xfrm>
          <a:custGeom>
            <a:avLst/>
            <a:gdLst/>
            <a:ahLst/>
            <a:cxnLst/>
            <a:rect l="l" t="t" r="r" b="b"/>
            <a:pathLst>
              <a:path w="6251575">
                <a:moveTo>
                  <a:pt x="0" y="0"/>
                </a:moveTo>
                <a:lnTo>
                  <a:pt x="6251067" y="0"/>
                </a:lnTo>
              </a:path>
            </a:pathLst>
          </a:custGeom>
          <a:ln w="12700">
            <a:solidFill>
              <a:srgbClr val="FFFFFF"/>
            </a:solidFill>
          </a:ln>
        </p:spPr>
        <p:txBody>
          <a:bodyPr wrap="square" lIns="0" tIns="0" rIns="0" bIns="0" rtlCol="0"/>
          <a:lstStyle/>
          <a:p>
            <a:endParaRPr sz="1350">
              <a:solidFill>
                <a:prstClr val="black"/>
              </a:solidFill>
            </a:endParaRPr>
          </a:p>
        </p:txBody>
      </p:sp>
      <p:sp>
        <p:nvSpPr>
          <p:cNvPr id="170" name="object 59"/>
          <p:cNvSpPr/>
          <p:nvPr/>
        </p:nvSpPr>
        <p:spPr>
          <a:xfrm>
            <a:off x="3399550" y="4866883"/>
            <a:ext cx="4579162" cy="0"/>
          </a:xfrm>
          <a:custGeom>
            <a:avLst/>
            <a:gdLst/>
            <a:ahLst/>
            <a:cxnLst/>
            <a:rect l="l" t="t" r="r" b="b"/>
            <a:pathLst>
              <a:path w="6251575">
                <a:moveTo>
                  <a:pt x="0" y="0"/>
                </a:moveTo>
                <a:lnTo>
                  <a:pt x="6251067" y="0"/>
                </a:lnTo>
              </a:path>
            </a:pathLst>
          </a:custGeom>
          <a:ln w="12700">
            <a:solidFill>
              <a:srgbClr val="FFFFFF"/>
            </a:solidFill>
          </a:ln>
        </p:spPr>
        <p:txBody>
          <a:bodyPr wrap="square" lIns="0" tIns="0" rIns="0" bIns="0" rtlCol="0"/>
          <a:lstStyle/>
          <a:p>
            <a:endParaRPr sz="1350">
              <a:solidFill>
                <a:prstClr val="black"/>
              </a:solidFill>
            </a:endParaRPr>
          </a:p>
        </p:txBody>
      </p:sp>
      <p:sp>
        <p:nvSpPr>
          <p:cNvPr id="171" name="object 60"/>
          <p:cNvSpPr txBox="1"/>
          <p:nvPr/>
        </p:nvSpPr>
        <p:spPr>
          <a:xfrm>
            <a:off x="4221754" y="4141506"/>
            <a:ext cx="346249" cy="656293"/>
          </a:xfrm>
          <a:prstGeom prst="rect">
            <a:avLst/>
          </a:prstGeom>
        </p:spPr>
        <p:txBody>
          <a:bodyPr vert="vert270" wrap="square" lIns="0" tIns="0" rIns="0" bIns="0" rtlCol="0">
            <a:spAutoFit/>
          </a:bodyPr>
          <a:lstStyle/>
          <a:p>
            <a:pPr marL="9525" marR="3810"/>
            <a:r>
              <a:rPr sz="750" spc="-4" dirty="0">
                <a:solidFill>
                  <a:srgbClr val="FFFFFF"/>
                </a:solidFill>
                <a:latin typeface="Arial"/>
                <a:cs typeface="Arial"/>
              </a:rPr>
              <a:t>E</a:t>
            </a:r>
            <a:r>
              <a:rPr sz="750" dirty="0">
                <a:solidFill>
                  <a:srgbClr val="FFFFFF"/>
                </a:solidFill>
                <a:latin typeface="Arial"/>
                <a:cs typeface="Arial"/>
              </a:rPr>
              <a:t>L</a:t>
            </a:r>
            <a:r>
              <a:rPr sz="750" spc="-4" dirty="0">
                <a:solidFill>
                  <a:srgbClr val="FFFFFF"/>
                </a:solidFill>
                <a:latin typeface="Arial"/>
                <a:cs typeface="Arial"/>
              </a:rPr>
              <a:t> I</a:t>
            </a:r>
            <a:r>
              <a:rPr sz="750" dirty="0">
                <a:solidFill>
                  <a:srgbClr val="FFFFFF"/>
                </a:solidFill>
                <a:latin typeface="Arial"/>
                <a:cs typeface="Arial"/>
              </a:rPr>
              <a:t>nstruct</a:t>
            </a:r>
            <a:r>
              <a:rPr sz="750" spc="-8" dirty="0">
                <a:solidFill>
                  <a:srgbClr val="FFFFFF"/>
                </a:solidFill>
                <a:latin typeface="Arial"/>
                <a:cs typeface="Arial"/>
              </a:rPr>
              <a:t>i</a:t>
            </a:r>
            <a:r>
              <a:rPr sz="750" dirty="0">
                <a:solidFill>
                  <a:srgbClr val="FFFFFF"/>
                </a:solidFill>
                <a:latin typeface="Arial"/>
                <a:cs typeface="Arial"/>
              </a:rPr>
              <a:t>o</a:t>
            </a:r>
            <a:r>
              <a:rPr sz="750" spc="-4" dirty="0">
                <a:solidFill>
                  <a:srgbClr val="FFFFFF"/>
                </a:solidFill>
                <a:latin typeface="Arial"/>
                <a:cs typeface="Arial"/>
              </a:rPr>
              <a:t>n</a:t>
            </a:r>
            <a:r>
              <a:rPr sz="750" dirty="0">
                <a:solidFill>
                  <a:srgbClr val="FFFFFF"/>
                </a:solidFill>
                <a:latin typeface="Arial"/>
                <a:cs typeface="Arial"/>
              </a:rPr>
              <a:t>al In</a:t>
            </a:r>
            <a:r>
              <a:rPr sz="750" spc="-4" dirty="0">
                <a:solidFill>
                  <a:srgbClr val="FFFFFF"/>
                </a:solidFill>
                <a:latin typeface="Arial"/>
                <a:cs typeface="Arial"/>
              </a:rPr>
              <a:t>t</a:t>
            </a:r>
            <a:r>
              <a:rPr sz="750" dirty="0">
                <a:solidFill>
                  <a:srgbClr val="FFFFFF"/>
                </a:solidFill>
                <a:latin typeface="Arial"/>
                <a:cs typeface="Arial"/>
              </a:rPr>
              <a:t>e</a:t>
            </a:r>
            <a:r>
              <a:rPr sz="750" spc="-4" dirty="0">
                <a:solidFill>
                  <a:srgbClr val="FFFFFF"/>
                </a:solidFill>
                <a:latin typeface="Arial"/>
                <a:cs typeface="Arial"/>
              </a:rPr>
              <a:t>g</a:t>
            </a:r>
            <a:r>
              <a:rPr sz="750" dirty="0">
                <a:solidFill>
                  <a:srgbClr val="FFFFFF"/>
                </a:solidFill>
                <a:latin typeface="Arial"/>
                <a:cs typeface="Arial"/>
              </a:rPr>
              <a:t>r</a:t>
            </a:r>
            <a:r>
              <a:rPr sz="750" spc="-4" dirty="0">
                <a:solidFill>
                  <a:srgbClr val="FFFFFF"/>
                </a:solidFill>
                <a:latin typeface="Arial"/>
                <a:cs typeface="Arial"/>
              </a:rPr>
              <a:t>i</a:t>
            </a:r>
            <a:r>
              <a:rPr sz="750" dirty="0">
                <a:solidFill>
                  <a:srgbClr val="FFFFFF"/>
                </a:solidFill>
                <a:latin typeface="Arial"/>
                <a:cs typeface="Arial"/>
              </a:rPr>
              <a:t>ty</a:t>
            </a:r>
            <a:endParaRPr sz="750" dirty="0">
              <a:solidFill>
                <a:prstClr val="black"/>
              </a:solidFill>
              <a:latin typeface="Arial"/>
              <a:cs typeface="Arial"/>
            </a:endParaRPr>
          </a:p>
        </p:txBody>
      </p:sp>
      <p:sp>
        <p:nvSpPr>
          <p:cNvPr id="172" name="object 61"/>
          <p:cNvSpPr txBox="1"/>
          <p:nvPr/>
        </p:nvSpPr>
        <p:spPr>
          <a:xfrm>
            <a:off x="4946943" y="4152420"/>
            <a:ext cx="346249" cy="633967"/>
          </a:xfrm>
          <a:prstGeom prst="rect">
            <a:avLst/>
          </a:prstGeom>
        </p:spPr>
        <p:txBody>
          <a:bodyPr vert="vert270" wrap="square" lIns="0" tIns="0" rIns="0" bIns="0" rtlCol="0">
            <a:spAutoFit/>
          </a:bodyPr>
          <a:lstStyle/>
          <a:p>
            <a:pPr marL="9525" marR="3810"/>
            <a:r>
              <a:rPr sz="750" spc="-4" dirty="0">
                <a:solidFill>
                  <a:srgbClr val="FFFFFF"/>
                </a:solidFill>
                <a:latin typeface="Arial"/>
                <a:cs typeface="Arial"/>
              </a:rPr>
              <a:t>E</a:t>
            </a:r>
            <a:r>
              <a:rPr sz="750" dirty="0">
                <a:solidFill>
                  <a:srgbClr val="FFFFFF"/>
                </a:solidFill>
                <a:latin typeface="Arial"/>
                <a:cs typeface="Arial"/>
              </a:rPr>
              <a:t>n</a:t>
            </a:r>
            <a:r>
              <a:rPr sz="750" spc="-4" dirty="0">
                <a:solidFill>
                  <a:srgbClr val="FFFFFF"/>
                </a:solidFill>
                <a:latin typeface="Arial"/>
                <a:cs typeface="Arial"/>
              </a:rPr>
              <a:t>g</a:t>
            </a:r>
            <a:r>
              <a:rPr sz="750" dirty="0">
                <a:solidFill>
                  <a:srgbClr val="FFFFFF"/>
                </a:solidFill>
                <a:latin typeface="Arial"/>
                <a:cs typeface="Arial"/>
              </a:rPr>
              <a:t>a</a:t>
            </a:r>
            <a:r>
              <a:rPr sz="750" spc="-4" dirty="0">
                <a:solidFill>
                  <a:srgbClr val="FFFFFF"/>
                </a:solidFill>
                <a:latin typeface="Arial"/>
                <a:cs typeface="Arial"/>
              </a:rPr>
              <a:t>g</a:t>
            </a:r>
            <a:r>
              <a:rPr sz="750" dirty="0">
                <a:solidFill>
                  <a:srgbClr val="FFFFFF"/>
                </a:solidFill>
                <a:latin typeface="Arial"/>
                <a:cs typeface="Arial"/>
              </a:rPr>
              <a:t>e</a:t>
            </a:r>
            <a:r>
              <a:rPr sz="750" spc="-15" dirty="0">
                <a:solidFill>
                  <a:srgbClr val="FFFFFF"/>
                </a:solidFill>
                <a:latin typeface="Arial"/>
                <a:cs typeface="Arial"/>
              </a:rPr>
              <a:t> </a:t>
            </a:r>
            <a:r>
              <a:rPr sz="750" dirty="0">
                <a:solidFill>
                  <a:srgbClr val="FFFFFF"/>
                </a:solidFill>
                <a:latin typeface="Arial"/>
                <a:cs typeface="Arial"/>
              </a:rPr>
              <a:t>CM</a:t>
            </a:r>
            <a:r>
              <a:rPr sz="750" spc="-4" dirty="0">
                <a:solidFill>
                  <a:srgbClr val="FFFFFF"/>
                </a:solidFill>
                <a:latin typeface="Arial"/>
                <a:cs typeface="Arial"/>
              </a:rPr>
              <a:t>P</a:t>
            </a:r>
            <a:r>
              <a:rPr sz="750" dirty="0">
                <a:solidFill>
                  <a:srgbClr val="FFFFFF"/>
                </a:solidFill>
                <a:latin typeface="Arial"/>
                <a:cs typeface="Arial"/>
              </a:rPr>
              <a:t>C a</a:t>
            </a:r>
            <a:r>
              <a:rPr sz="750" spc="-4" dirty="0">
                <a:solidFill>
                  <a:srgbClr val="FFFFFF"/>
                </a:solidFill>
                <a:latin typeface="Arial"/>
                <a:cs typeface="Arial"/>
              </a:rPr>
              <a:t>n</a:t>
            </a:r>
            <a:r>
              <a:rPr sz="750" dirty="0">
                <a:solidFill>
                  <a:srgbClr val="FFFFFF"/>
                </a:solidFill>
                <a:latin typeface="Arial"/>
                <a:cs typeface="Arial"/>
              </a:rPr>
              <a:t>d</a:t>
            </a:r>
            <a:r>
              <a:rPr sz="750" spc="-15" dirty="0">
                <a:solidFill>
                  <a:srgbClr val="FFFFFF"/>
                </a:solidFill>
                <a:latin typeface="Arial"/>
                <a:cs typeface="Arial"/>
              </a:rPr>
              <a:t> </a:t>
            </a:r>
            <a:r>
              <a:rPr sz="750" spc="-4" dirty="0">
                <a:solidFill>
                  <a:srgbClr val="FFFFFF"/>
                </a:solidFill>
                <a:latin typeface="Arial"/>
                <a:cs typeface="Arial"/>
              </a:rPr>
              <a:t>BA</a:t>
            </a:r>
            <a:r>
              <a:rPr sz="750" dirty="0">
                <a:solidFill>
                  <a:srgbClr val="FFFFFF"/>
                </a:solidFill>
                <a:latin typeface="Arial"/>
                <a:cs typeface="Arial"/>
              </a:rPr>
              <a:t>Cs</a:t>
            </a:r>
            <a:endParaRPr sz="750" dirty="0">
              <a:solidFill>
                <a:prstClr val="black"/>
              </a:solidFill>
              <a:latin typeface="Arial"/>
              <a:cs typeface="Arial"/>
            </a:endParaRPr>
          </a:p>
        </p:txBody>
      </p:sp>
      <p:sp>
        <p:nvSpPr>
          <p:cNvPr id="173" name="object 62"/>
          <p:cNvSpPr txBox="1"/>
          <p:nvPr/>
        </p:nvSpPr>
        <p:spPr>
          <a:xfrm>
            <a:off x="5444953" y="4139210"/>
            <a:ext cx="346249" cy="661390"/>
          </a:xfrm>
          <a:prstGeom prst="rect">
            <a:avLst/>
          </a:prstGeom>
        </p:spPr>
        <p:txBody>
          <a:bodyPr vert="vert270" wrap="square" lIns="0" tIns="0" rIns="0" bIns="0" rtlCol="0">
            <a:spAutoFit/>
          </a:bodyPr>
          <a:lstStyle/>
          <a:p>
            <a:pPr marL="9525" marR="3810"/>
            <a:r>
              <a:rPr sz="750" spc="-4" dirty="0">
                <a:solidFill>
                  <a:srgbClr val="FFFFFF"/>
                </a:solidFill>
                <a:latin typeface="Arial"/>
                <a:cs typeface="Arial"/>
              </a:rPr>
              <a:t>E</a:t>
            </a:r>
            <a:r>
              <a:rPr sz="750" spc="4" dirty="0">
                <a:solidFill>
                  <a:srgbClr val="FFFFFF"/>
                </a:solidFill>
                <a:latin typeface="Arial"/>
                <a:cs typeface="Arial"/>
              </a:rPr>
              <a:t>x</a:t>
            </a:r>
            <a:r>
              <a:rPr sz="750" dirty="0">
                <a:solidFill>
                  <a:srgbClr val="FFFFFF"/>
                </a:solidFill>
                <a:latin typeface="Arial"/>
                <a:cs typeface="Arial"/>
              </a:rPr>
              <a:t>p</a:t>
            </a:r>
            <a:r>
              <a:rPr sz="750" spc="-4" dirty="0">
                <a:solidFill>
                  <a:srgbClr val="FFFFFF"/>
                </a:solidFill>
                <a:latin typeface="Arial"/>
                <a:cs typeface="Arial"/>
              </a:rPr>
              <a:t>a</a:t>
            </a:r>
            <a:r>
              <a:rPr sz="750" dirty="0">
                <a:solidFill>
                  <a:srgbClr val="FFFFFF"/>
                </a:solidFill>
                <a:latin typeface="Arial"/>
                <a:cs typeface="Arial"/>
              </a:rPr>
              <a:t>nd</a:t>
            </a:r>
            <a:r>
              <a:rPr sz="750" spc="-15" dirty="0">
                <a:solidFill>
                  <a:srgbClr val="FFFFFF"/>
                </a:solidFill>
                <a:latin typeface="Arial"/>
                <a:cs typeface="Arial"/>
              </a:rPr>
              <a:t> </a:t>
            </a:r>
            <a:r>
              <a:rPr sz="750" dirty="0">
                <a:solidFill>
                  <a:srgbClr val="FFFFFF"/>
                </a:solidFill>
                <a:latin typeface="Arial"/>
                <a:cs typeface="Arial"/>
              </a:rPr>
              <a:t>Dual </a:t>
            </a:r>
            <a:r>
              <a:rPr sz="750" spc="-4" dirty="0">
                <a:solidFill>
                  <a:srgbClr val="FFFFFF"/>
                </a:solidFill>
                <a:latin typeface="Arial"/>
                <a:cs typeface="Arial"/>
              </a:rPr>
              <a:t>Language P</a:t>
            </a:r>
            <a:r>
              <a:rPr sz="750" dirty="0">
                <a:solidFill>
                  <a:srgbClr val="FFFFFF"/>
                </a:solidFill>
                <a:latin typeface="Arial"/>
                <a:cs typeface="Arial"/>
              </a:rPr>
              <a:t>ro</a:t>
            </a:r>
            <a:r>
              <a:rPr sz="750" spc="-4" dirty="0">
                <a:solidFill>
                  <a:srgbClr val="FFFFFF"/>
                </a:solidFill>
                <a:latin typeface="Arial"/>
                <a:cs typeface="Arial"/>
              </a:rPr>
              <a:t>g</a:t>
            </a:r>
            <a:r>
              <a:rPr sz="750" dirty="0">
                <a:solidFill>
                  <a:srgbClr val="FFFFFF"/>
                </a:solidFill>
                <a:latin typeface="Arial"/>
                <a:cs typeface="Arial"/>
              </a:rPr>
              <a:t>ra</a:t>
            </a:r>
            <a:r>
              <a:rPr sz="750" spc="15" dirty="0">
                <a:solidFill>
                  <a:srgbClr val="FFFFFF"/>
                </a:solidFill>
                <a:latin typeface="Arial"/>
                <a:cs typeface="Arial"/>
              </a:rPr>
              <a:t>m</a:t>
            </a:r>
            <a:r>
              <a:rPr sz="750" dirty="0">
                <a:solidFill>
                  <a:srgbClr val="FFFFFF"/>
                </a:solidFill>
                <a:latin typeface="Arial"/>
                <a:cs typeface="Arial"/>
              </a:rPr>
              <a:t>s</a:t>
            </a:r>
            <a:endParaRPr sz="750" dirty="0">
              <a:solidFill>
                <a:prstClr val="black"/>
              </a:solidFill>
              <a:latin typeface="Arial"/>
              <a:cs typeface="Arial"/>
            </a:endParaRPr>
          </a:p>
        </p:txBody>
      </p:sp>
      <p:sp>
        <p:nvSpPr>
          <p:cNvPr id="174" name="object 63"/>
          <p:cNvSpPr txBox="1"/>
          <p:nvPr/>
        </p:nvSpPr>
        <p:spPr>
          <a:xfrm>
            <a:off x="5867402" y="4095004"/>
            <a:ext cx="346249" cy="705596"/>
          </a:xfrm>
          <a:prstGeom prst="rect">
            <a:avLst/>
          </a:prstGeom>
        </p:spPr>
        <p:txBody>
          <a:bodyPr vert="vert270" wrap="square" lIns="0" tIns="0" rIns="0" bIns="0" rtlCol="0">
            <a:spAutoFit/>
          </a:bodyPr>
          <a:lstStyle/>
          <a:p>
            <a:pPr marL="9525" marR="3810"/>
            <a:r>
              <a:rPr sz="750" dirty="0">
                <a:solidFill>
                  <a:srgbClr val="FFFFFF"/>
                </a:solidFill>
                <a:latin typeface="Arial"/>
                <a:cs typeface="Arial"/>
              </a:rPr>
              <a:t>C</a:t>
            </a:r>
            <a:r>
              <a:rPr sz="750" spc="-4" dirty="0">
                <a:solidFill>
                  <a:srgbClr val="FFFFFF"/>
                </a:solidFill>
                <a:latin typeface="Arial"/>
                <a:cs typeface="Arial"/>
              </a:rPr>
              <a:t>P</a:t>
            </a:r>
            <a:r>
              <a:rPr sz="750" dirty="0">
                <a:solidFill>
                  <a:srgbClr val="FFFFFF"/>
                </a:solidFill>
                <a:latin typeface="Arial"/>
                <a:cs typeface="Arial"/>
              </a:rPr>
              <a:t>S Dual </a:t>
            </a:r>
            <a:r>
              <a:rPr sz="750" spc="-4" dirty="0">
                <a:solidFill>
                  <a:srgbClr val="FFFFFF"/>
                </a:solidFill>
                <a:latin typeface="Arial"/>
                <a:cs typeface="Arial"/>
              </a:rPr>
              <a:t>Languag</a:t>
            </a:r>
            <a:r>
              <a:rPr sz="750" dirty="0">
                <a:solidFill>
                  <a:srgbClr val="FFFFFF"/>
                </a:solidFill>
                <a:latin typeface="Arial"/>
                <a:cs typeface="Arial"/>
              </a:rPr>
              <a:t>e</a:t>
            </a:r>
            <a:r>
              <a:rPr sz="750" spc="-15" dirty="0">
                <a:solidFill>
                  <a:srgbClr val="FFFFFF"/>
                </a:solidFill>
                <a:latin typeface="Arial"/>
                <a:cs typeface="Arial"/>
              </a:rPr>
              <a:t> </a:t>
            </a:r>
            <a:r>
              <a:rPr sz="750" spc="-4" dirty="0">
                <a:solidFill>
                  <a:srgbClr val="FFFFFF"/>
                </a:solidFill>
                <a:latin typeface="Arial"/>
                <a:cs typeface="Arial"/>
              </a:rPr>
              <a:t>Model</a:t>
            </a:r>
            <a:endParaRPr sz="750" dirty="0">
              <a:solidFill>
                <a:prstClr val="black"/>
              </a:solidFill>
              <a:latin typeface="Arial"/>
              <a:cs typeface="Arial"/>
            </a:endParaRPr>
          </a:p>
        </p:txBody>
      </p:sp>
      <p:sp>
        <p:nvSpPr>
          <p:cNvPr id="175" name="object 64"/>
          <p:cNvSpPr txBox="1"/>
          <p:nvPr/>
        </p:nvSpPr>
        <p:spPr>
          <a:xfrm>
            <a:off x="6291241" y="4184006"/>
            <a:ext cx="461665" cy="602803"/>
          </a:xfrm>
          <a:prstGeom prst="rect">
            <a:avLst/>
          </a:prstGeom>
        </p:spPr>
        <p:txBody>
          <a:bodyPr vert="vert270" wrap="square" lIns="0" tIns="0" rIns="0" bIns="0" rtlCol="0">
            <a:spAutoFit/>
          </a:bodyPr>
          <a:lstStyle/>
          <a:p>
            <a:pPr marL="9525" marR="3810"/>
            <a:r>
              <a:rPr sz="750" spc="-4" dirty="0">
                <a:solidFill>
                  <a:srgbClr val="44536A"/>
                </a:solidFill>
                <a:latin typeface="Arial"/>
                <a:cs typeface="Arial"/>
              </a:rPr>
              <a:t>E</a:t>
            </a:r>
            <a:r>
              <a:rPr sz="750" spc="4" dirty="0">
                <a:solidFill>
                  <a:srgbClr val="44536A"/>
                </a:solidFill>
                <a:latin typeface="Arial"/>
                <a:cs typeface="Arial"/>
              </a:rPr>
              <a:t>x</a:t>
            </a:r>
            <a:r>
              <a:rPr sz="750" dirty="0">
                <a:solidFill>
                  <a:srgbClr val="44536A"/>
                </a:solidFill>
                <a:latin typeface="Arial"/>
                <a:cs typeface="Arial"/>
              </a:rPr>
              <a:t>p</a:t>
            </a:r>
            <a:r>
              <a:rPr sz="750" spc="-4" dirty="0">
                <a:solidFill>
                  <a:srgbClr val="44536A"/>
                </a:solidFill>
                <a:latin typeface="Arial"/>
                <a:cs typeface="Arial"/>
              </a:rPr>
              <a:t>a</a:t>
            </a:r>
            <a:r>
              <a:rPr sz="750" dirty="0">
                <a:solidFill>
                  <a:srgbClr val="44536A"/>
                </a:solidFill>
                <a:latin typeface="Arial"/>
                <a:cs typeface="Arial"/>
              </a:rPr>
              <a:t>nd</a:t>
            </a:r>
            <a:r>
              <a:rPr sz="750" spc="-15" dirty="0">
                <a:solidFill>
                  <a:srgbClr val="44536A"/>
                </a:solidFill>
                <a:latin typeface="Arial"/>
                <a:cs typeface="Arial"/>
              </a:rPr>
              <a:t> </a:t>
            </a:r>
            <a:r>
              <a:rPr sz="750" spc="30" dirty="0">
                <a:solidFill>
                  <a:srgbClr val="44536A"/>
                </a:solidFill>
                <a:latin typeface="Arial"/>
                <a:cs typeface="Arial"/>
              </a:rPr>
              <a:t>W</a:t>
            </a:r>
            <a:r>
              <a:rPr sz="750" dirty="0">
                <a:solidFill>
                  <a:srgbClr val="44536A"/>
                </a:solidFill>
                <a:latin typeface="Arial"/>
                <a:cs typeface="Arial"/>
              </a:rPr>
              <a:t>orld </a:t>
            </a:r>
            <a:r>
              <a:rPr sz="750" spc="-4" dirty="0">
                <a:solidFill>
                  <a:srgbClr val="44536A"/>
                </a:solidFill>
                <a:latin typeface="Arial"/>
                <a:cs typeface="Arial"/>
              </a:rPr>
              <a:t>Language P</a:t>
            </a:r>
            <a:r>
              <a:rPr sz="750" dirty="0">
                <a:solidFill>
                  <a:srgbClr val="44536A"/>
                </a:solidFill>
                <a:latin typeface="Arial"/>
                <a:cs typeface="Arial"/>
              </a:rPr>
              <a:t>ro</a:t>
            </a:r>
            <a:r>
              <a:rPr sz="750" spc="-4" dirty="0">
                <a:solidFill>
                  <a:srgbClr val="44536A"/>
                </a:solidFill>
                <a:latin typeface="Arial"/>
                <a:cs typeface="Arial"/>
              </a:rPr>
              <a:t>g</a:t>
            </a:r>
            <a:r>
              <a:rPr sz="750" dirty="0">
                <a:solidFill>
                  <a:srgbClr val="44536A"/>
                </a:solidFill>
                <a:latin typeface="Arial"/>
                <a:cs typeface="Arial"/>
              </a:rPr>
              <a:t>ra</a:t>
            </a:r>
            <a:r>
              <a:rPr sz="750" spc="15" dirty="0">
                <a:solidFill>
                  <a:srgbClr val="44536A"/>
                </a:solidFill>
                <a:latin typeface="Arial"/>
                <a:cs typeface="Arial"/>
              </a:rPr>
              <a:t>m</a:t>
            </a:r>
            <a:r>
              <a:rPr sz="750" dirty="0">
                <a:solidFill>
                  <a:srgbClr val="44536A"/>
                </a:solidFill>
                <a:latin typeface="Arial"/>
                <a:cs typeface="Arial"/>
              </a:rPr>
              <a:t>s</a:t>
            </a:r>
            <a:endParaRPr sz="750" dirty="0">
              <a:solidFill>
                <a:prstClr val="black"/>
              </a:solidFill>
              <a:latin typeface="Arial"/>
              <a:cs typeface="Arial"/>
            </a:endParaRPr>
          </a:p>
        </p:txBody>
      </p:sp>
      <p:sp>
        <p:nvSpPr>
          <p:cNvPr id="176" name="object 65"/>
          <p:cNvSpPr txBox="1"/>
          <p:nvPr/>
        </p:nvSpPr>
        <p:spPr>
          <a:xfrm>
            <a:off x="6931236" y="4151445"/>
            <a:ext cx="346249" cy="635362"/>
          </a:xfrm>
          <a:prstGeom prst="rect">
            <a:avLst/>
          </a:prstGeom>
        </p:spPr>
        <p:txBody>
          <a:bodyPr vert="vert270" wrap="square" lIns="0" tIns="0" rIns="0" bIns="0" rtlCol="0">
            <a:spAutoFit/>
          </a:bodyPr>
          <a:lstStyle/>
          <a:p>
            <a:pPr marL="9525" marR="3810"/>
            <a:r>
              <a:rPr sz="750" dirty="0">
                <a:solidFill>
                  <a:srgbClr val="44536A"/>
                </a:solidFill>
                <a:latin typeface="Arial"/>
                <a:cs typeface="Arial"/>
              </a:rPr>
              <a:t>Incre</a:t>
            </a:r>
            <a:r>
              <a:rPr sz="750" spc="-4" dirty="0">
                <a:solidFill>
                  <a:srgbClr val="44536A"/>
                </a:solidFill>
                <a:latin typeface="Arial"/>
                <a:cs typeface="Arial"/>
              </a:rPr>
              <a:t>a</a:t>
            </a:r>
            <a:r>
              <a:rPr sz="750" spc="4" dirty="0">
                <a:solidFill>
                  <a:srgbClr val="44536A"/>
                </a:solidFill>
                <a:latin typeface="Arial"/>
                <a:cs typeface="Arial"/>
              </a:rPr>
              <a:t>s</a:t>
            </a:r>
            <a:r>
              <a:rPr sz="750" dirty="0">
                <a:solidFill>
                  <a:srgbClr val="44536A"/>
                </a:solidFill>
                <a:latin typeface="Arial"/>
                <a:cs typeface="Arial"/>
              </a:rPr>
              <a:t>e</a:t>
            </a:r>
            <a:r>
              <a:rPr sz="750" spc="-15" dirty="0">
                <a:solidFill>
                  <a:srgbClr val="44536A"/>
                </a:solidFill>
                <a:latin typeface="Arial"/>
                <a:cs typeface="Arial"/>
              </a:rPr>
              <a:t> </a:t>
            </a:r>
            <a:r>
              <a:rPr sz="750" spc="-4" dirty="0">
                <a:solidFill>
                  <a:srgbClr val="44536A"/>
                </a:solidFill>
                <a:latin typeface="Arial"/>
                <a:cs typeface="Arial"/>
              </a:rPr>
              <a:t>AP</a:t>
            </a:r>
            <a:r>
              <a:rPr sz="750" dirty="0">
                <a:solidFill>
                  <a:srgbClr val="44536A"/>
                </a:solidFill>
                <a:latin typeface="Arial"/>
                <a:cs typeface="Arial"/>
              </a:rPr>
              <a:t>/IB e</a:t>
            </a:r>
            <a:r>
              <a:rPr sz="750" spc="-4" dirty="0">
                <a:solidFill>
                  <a:srgbClr val="44536A"/>
                </a:solidFill>
                <a:latin typeface="Arial"/>
                <a:cs typeface="Arial"/>
              </a:rPr>
              <a:t>n</a:t>
            </a:r>
            <a:r>
              <a:rPr sz="750" dirty="0">
                <a:solidFill>
                  <a:srgbClr val="44536A"/>
                </a:solidFill>
                <a:latin typeface="Arial"/>
                <a:cs typeface="Arial"/>
              </a:rPr>
              <a:t>ro</a:t>
            </a:r>
            <a:r>
              <a:rPr sz="750" spc="-8" dirty="0">
                <a:solidFill>
                  <a:srgbClr val="44536A"/>
                </a:solidFill>
                <a:latin typeface="Arial"/>
                <a:cs typeface="Arial"/>
              </a:rPr>
              <a:t>l</a:t>
            </a:r>
            <a:r>
              <a:rPr sz="750" spc="-4" dirty="0">
                <a:solidFill>
                  <a:srgbClr val="44536A"/>
                </a:solidFill>
                <a:latin typeface="Arial"/>
                <a:cs typeface="Arial"/>
              </a:rPr>
              <a:t>l</a:t>
            </a:r>
            <a:r>
              <a:rPr sz="750" spc="15" dirty="0">
                <a:solidFill>
                  <a:srgbClr val="44536A"/>
                </a:solidFill>
                <a:latin typeface="Arial"/>
                <a:cs typeface="Arial"/>
              </a:rPr>
              <a:t>m</a:t>
            </a:r>
            <a:r>
              <a:rPr sz="750" dirty="0">
                <a:solidFill>
                  <a:srgbClr val="44536A"/>
                </a:solidFill>
                <a:latin typeface="Arial"/>
                <a:cs typeface="Arial"/>
              </a:rPr>
              <a:t>e</a:t>
            </a:r>
            <a:r>
              <a:rPr sz="750" spc="-4" dirty="0">
                <a:solidFill>
                  <a:srgbClr val="44536A"/>
                </a:solidFill>
                <a:latin typeface="Arial"/>
                <a:cs typeface="Arial"/>
              </a:rPr>
              <a:t>n</a:t>
            </a:r>
            <a:r>
              <a:rPr sz="750" dirty="0">
                <a:solidFill>
                  <a:srgbClr val="44536A"/>
                </a:solidFill>
                <a:latin typeface="Arial"/>
                <a:cs typeface="Arial"/>
              </a:rPr>
              <a:t>t</a:t>
            </a:r>
            <a:endParaRPr sz="750" dirty="0">
              <a:solidFill>
                <a:prstClr val="black"/>
              </a:solidFill>
              <a:latin typeface="Arial"/>
              <a:cs typeface="Arial"/>
            </a:endParaRPr>
          </a:p>
        </p:txBody>
      </p:sp>
      <p:sp>
        <p:nvSpPr>
          <p:cNvPr id="177" name="object 66"/>
          <p:cNvSpPr txBox="1"/>
          <p:nvPr/>
        </p:nvSpPr>
        <p:spPr>
          <a:xfrm>
            <a:off x="7382885" y="4141968"/>
            <a:ext cx="461665" cy="655828"/>
          </a:xfrm>
          <a:prstGeom prst="rect">
            <a:avLst/>
          </a:prstGeom>
        </p:spPr>
        <p:txBody>
          <a:bodyPr vert="vert270" wrap="square" lIns="0" tIns="0" rIns="0" bIns="0" rtlCol="0">
            <a:spAutoFit/>
          </a:bodyPr>
          <a:lstStyle/>
          <a:p>
            <a:pPr marL="9525" marR="3810"/>
            <a:r>
              <a:rPr sz="750" spc="-4" dirty="0">
                <a:solidFill>
                  <a:srgbClr val="44536A"/>
                </a:solidFill>
                <a:latin typeface="Arial"/>
                <a:cs typeface="Arial"/>
              </a:rPr>
              <a:t>P</a:t>
            </a:r>
            <a:r>
              <a:rPr sz="750" dirty="0">
                <a:solidFill>
                  <a:srgbClr val="44536A"/>
                </a:solidFill>
                <a:latin typeface="Arial"/>
                <a:cs typeface="Arial"/>
              </a:rPr>
              <a:t>ro</a:t>
            </a:r>
            <a:r>
              <a:rPr sz="750" spc="-8" dirty="0">
                <a:solidFill>
                  <a:srgbClr val="44536A"/>
                </a:solidFill>
                <a:latin typeface="Arial"/>
                <a:cs typeface="Arial"/>
              </a:rPr>
              <a:t>v</a:t>
            </a:r>
            <a:r>
              <a:rPr sz="750" spc="-4" dirty="0">
                <a:solidFill>
                  <a:srgbClr val="44536A"/>
                </a:solidFill>
                <a:latin typeface="Arial"/>
                <a:cs typeface="Arial"/>
              </a:rPr>
              <a:t>i</a:t>
            </a:r>
            <a:r>
              <a:rPr sz="750" dirty="0">
                <a:solidFill>
                  <a:srgbClr val="44536A"/>
                </a:solidFill>
                <a:latin typeface="Arial"/>
                <a:cs typeface="Arial"/>
              </a:rPr>
              <a:t>de </a:t>
            </a:r>
            <a:r>
              <a:rPr sz="750" spc="-4" dirty="0">
                <a:solidFill>
                  <a:srgbClr val="44536A"/>
                </a:solidFill>
                <a:latin typeface="Arial"/>
                <a:cs typeface="Arial"/>
              </a:rPr>
              <a:t>P</a:t>
            </a:r>
            <a:r>
              <a:rPr sz="750" dirty="0">
                <a:solidFill>
                  <a:srgbClr val="44536A"/>
                </a:solidFill>
                <a:latin typeface="Arial"/>
                <a:cs typeface="Arial"/>
              </a:rPr>
              <a:t>D</a:t>
            </a:r>
            <a:r>
              <a:rPr sz="750" spc="4" dirty="0">
                <a:solidFill>
                  <a:srgbClr val="44536A"/>
                </a:solidFill>
                <a:latin typeface="Arial"/>
                <a:cs typeface="Arial"/>
              </a:rPr>
              <a:t> </a:t>
            </a:r>
            <a:r>
              <a:rPr sz="750" spc="8" dirty="0">
                <a:solidFill>
                  <a:srgbClr val="44536A"/>
                </a:solidFill>
                <a:latin typeface="Arial"/>
                <a:cs typeface="Arial"/>
              </a:rPr>
              <a:t>f</a:t>
            </a:r>
            <a:r>
              <a:rPr sz="750" dirty="0">
                <a:solidFill>
                  <a:srgbClr val="44536A"/>
                </a:solidFill>
                <a:latin typeface="Arial"/>
                <a:cs typeface="Arial"/>
              </a:rPr>
              <a:t>or </a:t>
            </a:r>
            <a:r>
              <a:rPr sz="750" spc="30" dirty="0">
                <a:solidFill>
                  <a:srgbClr val="44536A"/>
                </a:solidFill>
                <a:latin typeface="Arial"/>
                <a:cs typeface="Arial"/>
              </a:rPr>
              <a:t>W</a:t>
            </a:r>
            <a:r>
              <a:rPr sz="750" dirty="0">
                <a:solidFill>
                  <a:srgbClr val="44536A"/>
                </a:solidFill>
                <a:latin typeface="Arial"/>
                <a:cs typeface="Arial"/>
              </a:rPr>
              <a:t>L</a:t>
            </a:r>
            <a:r>
              <a:rPr sz="750" spc="-30" dirty="0">
                <a:solidFill>
                  <a:srgbClr val="44536A"/>
                </a:solidFill>
                <a:latin typeface="Arial"/>
                <a:cs typeface="Arial"/>
              </a:rPr>
              <a:t> </a:t>
            </a:r>
            <a:r>
              <a:rPr sz="750" dirty="0">
                <a:solidFill>
                  <a:srgbClr val="44536A"/>
                </a:solidFill>
                <a:latin typeface="Arial"/>
                <a:cs typeface="Arial"/>
              </a:rPr>
              <a:t>te</a:t>
            </a:r>
            <a:r>
              <a:rPr sz="750" spc="-4" dirty="0">
                <a:solidFill>
                  <a:srgbClr val="44536A"/>
                </a:solidFill>
                <a:latin typeface="Arial"/>
                <a:cs typeface="Arial"/>
              </a:rPr>
              <a:t>a</a:t>
            </a:r>
            <a:r>
              <a:rPr sz="750" spc="4" dirty="0">
                <a:solidFill>
                  <a:srgbClr val="44536A"/>
                </a:solidFill>
                <a:latin typeface="Arial"/>
                <a:cs typeface="Arial"/>
              </a:rPr>
              <a:t>c</a:t>
            </a:r>
            <a:r>
              <a:rPr sz="750" dirty="0">
                <a:solidFill>
                  <a:srgbClr val="44536A"/>
                </a:solidFill>
                <a:latin typeface="Arial"/>
                <a:cs typeface="Arial"/>
              </a:rPr>
              <a:t>h</a:t>
            </a:r>
            <a:r>
              <a:rPr sz="750" spc="-4" dirty="0">
                <a:solidFill>
                  <a:srgbClr val="44536A"/>
                </a:solidFill>
                <a:latin typeface="Arial"/>
                <a:cs typeface="Arial"/>
              </a:rPr>
              <a:t>e</a:t>
            </a:r>
            <a:r>
              <a:rPr sz="750" dirty="0">
                <a:solidFill>
                  <a:srgbClr val="44536A"/>
                </a:solidFill>
                <a:latin typeface="Arial"/>
                <a:cs typeface="Arial"/>
              </a:rPr>
              <a:t>rs</a:t>
            </a:r>
            <a:r>
              <a:rPr sz="750" spc="-8" dirty="0">
                <a:solidFill>
                  <a:srgbClr val="44536A"/>
                </a:solidFill>
                <a:latin typeface="Arial"/>
                <a:cs typeface="Arial"/>
              </a:rPr>
              <a:t> </a:t>
            </a:r>
            <a:r>
              <a:rPr sz="750" spc="-11" dirty="0">
                <a:solidFill>
                  <a:srgbClr val="44536A"/>
                </a:solidFill>
                <a:latin typeface="Arial"/>
                <a:cs typeface="Arial"/>
              </a:rPr>
              <a:t>w</a:t>
            </a:r>
            <a:r>
              <a:rPr sz="750" dirty="0">
                <a:solidFill>
                  <a:srgbClr val="44536A"/>
                </a:solidFill>
                <a:latin typeface="Arial"/>
                <a:cs typeface="Arial"/>
              </a:rPr>
              <a:t>/ </a:t>
            </a:r>
            <a:r>
              <a:rPr sz="750" spc="-4" dirty="0">
                <a:solidFill>
                  <a:srgbClr val="44536A"/>
                </a:solidFill>
                <a:latin typeface="Arial"/>
                <a:cs typeface="Arial"/>
              </a:rPr>
              <a:t>new</a:t>
            </a:r>
            <a:endParaRPr sz="750" dirty="0">
              <a:solidFill>
                <a:prstClr val="black"/>
              </a:solidFill>
              <a:latin typeface="Arial"/>
              <a:cs typeface="Arial"/>
            </a:endParaRPr>
          </a:p>
          <a:p>
            <a:pPr marL="9525"/>
            <a:r>
              <a:rPr sz="750" spc="8" dirty="0">
                <a:solidFill>
                  <a:srgbClr val="44536A"/>
                </a:solidFill>
                <a:latin typeface="Arial"/>
                <a:cs typeface="Arial"/>
              </a:rPr>
              <a:t>f</a:t>
            </a:r>
            <a:r>
              <a:rPr sz="750" dirty="0">
                <a:solidFill>
                  <a:srgbClr val="44536A"/>
                </a:solidFill>
                <a:latin typeface="Arial"/>
                <a:cs typeface="Arial"/>
              </a:rPr>
              <a:t>ra</a:t>
            </a:r>
            <a:r>
              <a:rPr sz="750" spc="15" dirty="0">
                <a:solidFill>
                  <a:srgbClr val="44536A"/>
                </a:solidFill>
                <a:latin typeface="Arial"/>
                <a:cs typeface="Arial"/>
              </a:rPr>
              <a:t>m</a:t>
            </a:r>
            <a:r>
              <a:rPr sz="750" dirty="0">
                <a:solidFill>
                  <a:srgbClr val="44536A"/>
                </a:solidFill>
                <a:latin typeface="Arial"/>
                <a:cs typeface="Arial"/>
              </a:rPr>
              <a:t>e</a:t>
            </a:r>
            <a:r>
              <a:rPr sz="750" spc="-11" dirty="0">
                <a:solidFill>
                  <a:srgbClr val="44536A"/>
                </a:solidFill>
                <a:latin typeface="Arial"/>
                <a:cs typeface="Arial"/>
              </a:rPr>
              <a:t>w</a:t>
            </a:r>
            <a:r>
              <a:rPr sz="750" dirty="0">
                <a:solidFill>
                  <a:srgbClr val="44536A"/>
                </a:solidFill>
                <a:latin typeface="Arial"/>
                <a:cs typeface="Arial"/>
              </a:rPr>
              <a:t>ork</a:t>
            </a:r>
            <a:endParaRPr sz="750" dirty="0">
              <a:solidFill>
                <a:prstClr val="black"/>
              </a:solidFill>
              <a:latin typeface="Arial"/>
              <a:cs typeface="Arial"/>
            </a:endParaRPr>
          </a:p>
        </p:txBody>
      </p:sp>
      <p:sp>
        <p:nvSpPr>
          <p:cNvPr id="178" name="object 67"/>
          <p:cNvSpPr/>
          <p:nvPr/>
        </p:nvSpPr>
        <p:spPr>
          <a:xfrm>
            <a:off x="3282713" y="3809635"/>
            <a:ext cx="822807" cy="1172117"/>
          </a:xfrm>
          <a:custGeom>
            <a:avLst/>
            <a:gdLst/>
            <a:ahLst/>
            <a:cxnLst/>
            <a:rect l="l" t="t" r="r" b="b"/>
            <a:pathLst>
              <a:path w="1123314" h="1600200">
                <a:moveTo>
                  <a:pt x="1123188" y="0"/>
                </a:moveTo>
                <a:lnTo>
                  <a:pt x="0" y="0"/>
                </a:lnTo>
                <a:lnTo>
                  <a:pt x="0" y="1600200"/>
                </a:lnTo>
                <a:lnTo>
                  <a:pt x="1123188" y="0"/>
                </a:lnTo>
                <a:close/>
              </a:path>
            </a:pathLst>
          </a:custGeom>
          <a:solidFill>
            <a:srgbClr val="FFFFFF"/>
          </a:solidFill>
        </p:spPr>
        <p:txBody>
          <a:bodyPr wrap="square" lIns="0" tIns="0" rIns="0" bIns="0" rtlCol="0"/>
          <a:lstStyle/>
          <a:p>
            <a:endParaRPr sz="1350">
              <a:solidFill>
                <a:prstClr val="black"/>
              </a:solidFill>
            </a:endParaRPr>
          </a:p>
        </p:txBody>
      </p:sp>
      <p:sp>
        <p:nvSpPr>
          <p:cNvPr id="179" name="object 68"/>
          <p:cNvSpPr/>
          <p:nvPr/>
        </p:nvSpPr>
        <p:spPr>
          <a:xfrm>
            <a:off x="3282713" y="3809635"/>
            <a:ext cx="822807" cy="1172117"/>
          </a:xfrm>
          <a:custGeom>
            <a:avLst/>
            <a:gdLst/>
            <a:ahLst/>
            <a:cxnLst/>
            <a:rect l="l" t="t" r="r" b="b"/>
            <a:pathLst>
              <a:path w="1123314" h="1600200">
                <a:moveTo>
                  <a:pt x="0" y="0"/>
                </a:moveTo>
                <a:lnTo>
                  <a:pt x="1123188" y="0"/>
                </a:lnTo>
                <a:lnTo>
                  <a:pt x="0" y="1600200"/>
                </a:lnTo>
                <a:lnTo>
                  <a:pt x="0" y="0"/>
                </a:lnTo>
                <a:close/>
              </a:path>
            </a:pathLst>
          </a:custGeom>
          <a:ln w="12192">
            <a:solidFill>
              <a:srgbClr val="FFFFFF"/>
            </a:solidFill>
          </a:ln>
        </p:spPr>
        <p:txBody>
          <a:bodyPr wrap="square" lIns="0" tIns="0" rIns="0" bIns="0" rtlCol="0"/>
          <a:lstStyle/>
          <a:p>
            <a:endParaRPr sz="1350">
              <a:solidFill>
                <a:prstClr val="black"/>
              </a:solidFill>
            </a:endParaRPr>
          </a:p>
        </p:txBody>
      </p:sp>
      <p:sp>
        <p:nvSpPr>
          <p:cNvPr id="180" name="object 69"/>
          <p:cNvSpPr/>
          <p:nvPr/>
        </p:nvSpPr>
        <p:spPr>
          <a:xfrm>
            <a:off x="3404200" y="2696126"/>
            <a:ext cx="1174908" cy="1209327"/>
          </a:xfrm>
          <a:custGeom>
            <a:avLst/>
            <a:gdLst/>
            <a:ahLst/>
            <a:cxnLst/>
            <a:rect l="l" t="t" r="r" b="b"/>
            <a:pathLst>
              <a:path w="1604010" h="1651000">
                <a:moveTo>
                  <a:pt x="727201" y="0"/>
                </a:moveTo>
                <a:lnTo>
                  <a:pt x="0" y="1034415"/>
                </a:lnTo>
                <a:lnTo>
                  <a:pt x="876554" y="1650619"/>
                </a:lnTo>
                <a:lnTo>
                  <a:pt x="1603755" y="616204"/>
                </a:lnTo>
                <a:lnTo>
                  <a:pt x="727201" y="0"/>
                </a:lnTo>
                <a:close/>
              </a:path>
            </a:pathLst>
          </a:custGeom>
          <a:solidFill>
            <a:srgbClr val="FFFFFF"/>
          </a:solidFill>
        </p:spPr>
        <p:txBody>
          <a:bodyPr wrap="square" lIns="0" tIns="0" rIns="0" bIns="0" rtlCol="0"/>
          <a:lstStyle/>
          <a:p>
            <a:endParaRPr sz="1350">
              <a:solidFill>
                <a:prstClr val="black"/>
              </a:solidFill>
            </a:endParaRPr>
          </a:p>
        </p:txBody>
      </p:sp>
      <p:sp>
        <p:nvSpPr>
          <p:cNvPr id="181" name="object 70"/>
          <p:cNvSpPr/>
          <p:nvPr/>
        </p:nvSpPr>
        <p:spPr>
          <a:xfrm>
            <a:off x="3404200" y="2696126"/>
            <a:ext cx="1174908" cy="1209327"/>
          </a:xfrm>
          <a:custGeom>
            <a:avLst/>
            <a:gdLst/>
            <a:ahLst/>
            <a:cxnLst/>
            <a:rect l="l" t="t" r="r" b="b"/>
            <a:pathLst>
              <a:path w="1604010" h="1651000">
                <a:moveTo>
                  <a:pt x="727201" y="0"/>
                </a:moveTo>
                <a:lnTo>
                  <a:pt x="1603755" y="616204"/>
                </a:lnTo>
                <a:lnTo>
                  <a:pt x="876554" y="1650619"/>
                </a:lnTo>
                <a:lnTo>
                  <a:pt x="0" y="1034415"/>
                </a:lnTo>
                <a:lnTo>
                  <a:pt x="727201" y="0"/>
                </a:lnTo>
                <a:close/>
              </a:path>
            </a:pathLst>
          </a:custGeom>
          <a:ln w="12700">
            <a:solidFill>
              <a:srgbClr val="FFFFFF"/>
            </a:solidFill>
          </a:ln>
        </p:spPr>
        <p:txBody>
          <a:bodyPr wrap="square" lIns="0" tIns="0" rIns="0" bIns="0" rtlCol="0"/>
          <a:lstStyle/>
          <a:p>
            <a:endParaRPr sz="1350">
              <a:solidFill>
                <a:prstClr val="black"/>
              </a:solidFill>
            </a:endParaRPr>
          </a:p>
        </p:txBody>
      </p:sp>
      <p:sp>
        <p:nvSpPr>
          <p:cNvPr id="182" name="object 71"/>
          <p:cNvSpPr/>
          <p:nvPr/>
        </p:nvSpPr>
        <p:spPr>
          <a:xfrm>
            <a:off x="6686967" y="2034716"/>
            <a:ext cx="2437259" cy="3105179"/>
          </a:xfrm>
          <a:custGeom>
            <a:avLst/>
            <a:gdLst/>
            <a:ahLst/>
            <a:cxnLst/>
            <a:rect l="l" t="t" r="r" b="b"/>
            <a:pathLst>
              <a:path w="3327400" h="4239260">
                <a:moveTo>
                  <a:pt x="962025" y="0"/>
                </a:moveTo>
                <a:lnTo>
                  <a:pt x="0" y="630428"/>
                </a:lnTo>
                <a:lnTo>
                  <a:pt x="2365248" y="4239272"/>
                </a:lnTo>
                <a:lnTo>
                  <a:pt x="3327273" y="3608832"/>
                </a:lnTo>
                <a:lnTo>
                  <a:pt x="962025" y="0"/>
                </a:lnTo>
                <a:close/>
              </a:path>
            </a:pathLst>
          </a:custGeom>
          <a:solidFill>
            <a:srgbClr val="FFFFFF"/>
          </a:solidFill>
        </p:spPr>
        <p:txBody>
          <a:bodyPr wrap="square" lIns="0" tIns="0" rIns="0" bIns="0" rtlCol="0"/>
          <a:lstStyle/>
          <a:p>
            <a:endParaRPr sz="1350">
              <a:solidFill>
                <a:prstClr val="black"/>
              </a:solidFill>
            </a:endParaRPr>
          </a:p>
        </p:txBody>
      </p:sp>
      <p:sp>
        <p:nvSpPr>
          <p:cNvPr id="183" name="object 72"/>
          <p:cNvSpPr/>
          <p:nvPr/>
        </p:nvSpPr>
        <p:spPr>
          <a:xfrm>
            <a:off x="6686967" y="2034716"/>
            <a:ext cx="2437259" cy="3105179"/>
          </a:xfrm>
          <a:custGeom>
            <a:avLst/>
            <a:gdLst/>
            <a:ahLst/>
            <a:cxnLst/>
            <a:rect l="l" t="t" r="r" b="b"/>
            <a:pathLst>
              <a:path w="3327400" h="4239260">
                <a:moveTo>
                  <a:pt x="962025" y="0"/>
                </a:moveTo>
                <a:lnTo>
                  <a:pt x="3327273" y="3608832"/>
                </a:lnTo>
                <a:lnTo>
                  <a:pt x="2365248" y="4239272"/>
                </a:lnTo>
                <a:lnTo>
                  <a:pt x="0" y="630428"/>
                </a:lnTo>
                <a:lnTo>
                  <a:pt x="962025" y="0"/>
                </a:lnTo>
                <a:close/>
              </a:path>
            </a:pathLst>
          </a:custGeom>
          <a:ln w="12700">
            <a:solidFill>
              <a:srgbClr val="FFFFFF"/>
            </a:solidFill>
          </a:ln>
        </p:spPr>
        <p:txBody>
          <a:bodyPr wrap="square" lIns="0" tIns="0" rIns="0" bIns="0" rtlCol="0"/>
          <a:lstStyle/>
          <a:p>
            <a:endParaRPr sz="1350">
              <a:solidFill>
                <a:prstClr val="black"/>
              </a:solidFill>
            </a:endParaRPr>
          </a:p>
        </p:txBody>
      </p:sp>
      <p:sp>
        <p:nvSpPr>
          <p:cNvPr id="184" name="object 73"/>
          <p:cNvSpPr txBox="1"/>
          <p:nvPr/>
        </p:nvSpPr>
        <p:spPr>
          <a:xfrm>
            <a:off x="8382002" y="2816837"/>
            <a:ext cx="975077" cy="138499"/>
          </a:xfrm>
          <a:prstGeom prst="rect">
            <a:avLst/>
          </a:prstGeom>
        </p:spPr>
        <p:txBody>
          <a:bodyPr vert="horz" wrap="square" lIns="0" tIns="0" rIns="0" bIns="0" rtlCol="0">
            <a:spAutoFit/>
          </a:bodyPr>
          <a:lstStyle/>
          <a:p>
            <a:pPr marL="9525"/>
            <a:r>
              <a:rPr sz="900" b="1" dirty="0">
                <a:solidFill>
                  <a:prstClr val="black"/>
                </a:solidFill>
                <a:latin typeface="Arial"/>
                <a:cs typeface="Arial"/>
              </a:rPr>
              <a:t>Priority</a:t>
            </a:r>
            <a:r>
              <a:rPr sz="900" b="1" spc="-8" dirty="0">
                <a:solidFill>
                  <a:prstClr val="black"/>
                </a:solidFill>
                <a:latin typeface="Arial"/>
                <a:cs typeface="Arial"/>
              </a:rPr>
              <a:t> </a:t>
            </a:r>
            <a:r>
              <a:rPr sz="900" b="1" dirty="0">
                <a:solidFill>
                  <a:prstClr val="black"/>
                </a:solidFill>
                <a:latin typeface="Arial"/>
                <a:cs typeface="Arial"/>
              </a:rPr>
              <a:t>Goal</a:t>
            </a:r>
            <a:r>
              <a:rPr sz="900" b="1" spc="4" dirty="0">
                <a:solidFill>
                  <a:prstClr val="black"/>
                </a:solidFill>
                <a:latin typeface="Arial"/>
                <a:cs typeface="Arial"/>
              </a:rPr>
              <a:t>s</a:t>
            </a:r>
            <a:r>
              <a:rPr sz="900" b="1" dirty="0">
                <a:solidFill>
                  <a:prstClr val="black"/>
                </a:solidFill>
                <a:latin typeface="Arial"/>
                <a:cs typeface="Arial"/>
              </a:rPr>
              <a:t>:</a:t>
            </a:r>
            <a:endParaRPr sz="900" dirty="0">
              <a:solidFill>
                <a:prstClr val="black"/>
              </a:solidFill>
              <a:latin typeface="Arial"/>
              <a:cs typeface="Arial"/>
            </a:endParaRPr>
          </a:p>
        </p:txBody>
      </p:sp>
      <p:sp>
        <p:nvSpPr>
          <p:cNvPr id="185" name="object 74"/>
          <p:cNvSpPr txBox="1"/>
          <p:nvPr/>
        </p:nvSpPr>
        <p:spPr>
          <a:xfrm>
            <a:off x="8413941" y="2948252"/>
            <a:ext cx="1796861" cy="848437"/>
          </a:xfrm>
          <a:prstGeom prst="rect">
            <a:avLst/>
          </a:prstGeom>
        </p:spPr>
        <p:txBody>
          <a:bodyPr vert="horz" wrap="square" lIns="0" tIns="0" rIns="0" bIns="0" rtlCol="0">
            <a:spAutoFit/>
          </a:bodyPr>
          <a:lstStyle/>
          <a:p>
            <a:pPr marL="224314" indent="-214789">
              <a:buFont typeface="Arial"/>
              <a:buChar char="•"/>
              <a:tabLst>
                <a:tab pos="224790" algn="l"/>
              </a:tabLst>
            </a:pPr>
            <a:r>
              <a:rPr sz="788" dirty="0">
                <a:solidFill>
                  <a:prstClr val="black"/>
                </a:solidFill>
                <a:latin typeface="Arial"/>
                <a:cs typeface="Arial"/>
              </a:rPr>
              <a:t>100%</a:t>
            </a:r>
            <a:r>
              <a:rPr sz="788" spc="-4" dirty="0">
                <a:solidFill>
                  <a:prstClr val="black"/>
                </a:solidFill>
                <a:latin typeface="Arial"/>
                <a:cs typeface="Arial"/>
              </a:rPr>
              <a:t> </a:t>
            </a:r>
            <a:r>
              <a:rPr sz="788" dirty="0">
                <a:solidFill>
                  <a:prstClr val="black"/>
                </a:solidFill>
                <a:latin typeface="Arial"/>
                <a:cs typeface="Arial"/>
              </a:rPr>
              <a:t>of</a:t>
            </a:r>
            <a:r>
              <a:rPr sz="788" spc="-8" dirty="0">
                <a:solidFill>
                  <a:prstClr val="black"/>
                </a:solidFill>
                <a:latin typeface="Arial"/>
                <a:cs typeface="Arial"/>
              </a:rPr>
              <a:t> </a:t>
            </a:r>
            <a:r>
              <a:rPr sz="788" dirty="0">
                <a:solidFill>
                  <a:prstClr val="black"/>
                </a:solidFill>
                <a:latin typeface="Arial"/>
                <a:cs typeface="Arial"/>
              </a:rPr>
              <a:t>schoo</a:t>
            </a:r>
            <a:r>
              <a:rPr sz="788" spc="4" dirty="0">
                <a:solidFill>
                  <a:prstClr val="black"/>
                </a:solidFill>
                <a:latin typeface="Arial"/>
                <a:cs typeface="Arial"/>
              </a:rPr>
              <a:t>l</a:t>
            </a:r>
            <a:r>
              <a:rPr sz="788" dirty="0">
                <a:solidFill>
                  <a:prstClr val="black"/>
                </a:solidFill>
                <a:latin typeface="Arial"/>
                <a:cs typeface="Arial"/>
              </a:rPr>
              <a:t>s</a:t>
            </a:r>
            <a:r>
              <a:rPr sz="788" spc="-15" dirty="0">
                <a:solidFill>
                  <a:prstClr val="black"/>
                </a:solidFill>
                <a:latin typeface="Arial"/>
                <a:cs typeface="Arial"/>
              </a:rPr>
              <a:t> </a:t>
            </a:r>
            <a:r>
              <a:rPr sz="788" spc="-4" dirty="0">
                <a:solidFill>
                  <a:prstClr val="black"/>
                </a:solidFill>
                <a:latin typeface="Arial"/>
                <a:cs typeface="Arial"/>
              </a:rPr>
              <a:t>r</a:t>
            </a:r>
            <a:r>
              <a:rPr sz="788" dirty="0">
                <a:solidFill>
                  <a:prstClr val="black"/>
                </a:solidFill>
                <a:latin typeface="Arial"/>
                <a:cs typeface="Arial"/>
              </a:rPr>
              <a:t>a</a:t>
            </a:r>
            <a:r>
              <a:rPr sz="788" spc="-4" dirty="0">
                <a:solidFill>
                  <a:prstClr val="black"/>
                </a:solidFill>
                <a:latin typeface="Arial"/>
                <a:cs typeface="Arial"/>
              </a:rPr>
              <a:t>t</a:t>
            </a:r>
            <a:r>
              <a:rPr sz="788" dirty="0">
                <a:solidFill>
                  <a:prstClr val="black"/>
                </a:solidFill>
                <a:latin typeface="Arial"/>
                <a:cs typeface="Arial"/>
              </a:rPr>
              <a:t>ed</a:t>
            </a:r>
            <a:r>
              <a:rPr sz="788" spc="-4" dirty="0">
                <a:solidFill>
                  <a:prstClr val="black"/>
                </a:solidFill>
                <a:latin typeface="Arial"/>
                <a:cs typeface="Arial"/>
              </a:rPr>
              <a:t> </a:t>
            </a:r>
            <a:r>
              <a:rPr sz="788" i="1" dirty="0">
                <a:solidFill>
                  <a:prstClr val="black"/>
                </a:solidFill>
                <a:latin typeface="Arial"/>
                <a:cs typeface="Arial"/>
              </a:rPr>
              <a:t>Es</a:t>
            </a:r>
            <a:r>
              <a:rPr sz="788" i="1" spc="-8" dirty="0">
                <a:solidFill>
                  <a:prstClr val="black"/>
                </a:solidFill>
                <a:latin typeface="Arial"/>
                <a:cs typeface="Arial"/>
              </a:rPr>
              <a:t>t</a:t>
            </a:r>
            <a:r>
              <a:rPr sz="788" i="1" dirty="0">
                <a:solidFill>
                  <a:prstClr val="black"/>
                </a:solidFill>
                <a:latin typeface="Arial"/>
                <a:cs typeface="Arial"/>
              </a:rPr>
              <a:t>ab</a:t>
            </a:r>
            <a:r>
              <a:rPr sz="788" i="1" spc="4" dirty="0">
                <a:solidFill>
                  <a:prstClr val="black"/>
                </a:solidFill>
                <a:latin typeface="Arial"/>
                <a:cs typeface="Arial"/>
              </a:rPr>
              <a:t>l</a:t>
            </a:r>
            <a:r>
              <a:rPr sz="788" i="1" dirty="0">
                <a:solidFill>
                  <a:prstClr val="black"/>
                </a:solidFill>
                <a:latin typeface="Arial"/>
                <a:cs typeface="Arial"/>
              </a:rPr>
              <a:t>ished</a:t>
            </a:r>
            <a:r>
              <a:rPr sz="788" i="1" spc="-15" dirty="0">
                <a:solidFill>
                  <a:prstClr val="black"/>
                </a:solidFill>
                <a:latin typeface="Arial"/>
                <a:cs typeface="Arial"/>
              </a:rPr>
              <a:t> </a:t>
            </a:r>
            <a:r>
              <a:rPr sz="788" dirty="0">
                <a:solidFill>
                  <a:prstClr val="black"/>
                </a:solidFill>
                <a:latin typeface="Arial"/>
                <a:cs typeface="Arial"/>
              </a:rPr>
              <a:t>or</a:t>
            </a:r>
            <a:r>
              <a:rPr lang="en-US" sz="788" dirty="0">
                <a:solidFill>
                  <a:prstClr val="black"/>
                </a:solidFill>
                <a:latin typeface="Arial"/>
                <a:cs typeface="Arial"/>
              </a:rPr>
              <a:t> </a:t>
            </a:r>
            <a:r>
              <a:rPr sz="788" i="1" dirty="0">
                <a:solidFill>
                  <a:prstClr val="black"/>
                </a:solidFill>
                <a:latin typeface="Arial"/>
                <a:cs typeface="Arial"/>
              </a:rPr>
              <a:t>Exe</a:t>
            </a:r>
            <a:r>
              <a:rPr sz="788" i="1" spc="-19" dirty="0">
                <a:solidFill>
                  <a:prstClr val="black"/>
                </a:solidFill>
                <a:latin typeface="Arial"/>
                <a:cs typeface="Arial"/>
              </a:rPr>
              <a:t>m</a:t>
            </a:r>
            <a:r>
              <a:rPr sz="788" i="1" dirty="0">
                <a:solidFill>
                  <a:prstClr val="black"/>
                </a:solidFill>
                <a:latin typeface="Arial"/>
                <a:cs typeface="Arial"/>
              </a:rPr>
              <a:t>p</a:t>
            </a:r>
            <a:r>
              <a:rPr sz="788" i="1" spc="4" dirty="0">
                <a:solidFill>
                  <a:prstClr val="black"/>
                </a:solidFill>
                <a:latin typeface="Arial"/>
                <a:cs typeface="Arial"/>
              </a:rPr>
              <a:t>l</a:t>
            </a:r>
            <a:r>
              <a:rPr sz="788" i="1" dirty="0">
                <a:solidFill>
                  <a:prstClr val="black"/>
                </a:solidFill>
                <a:latin typeface="Arial"/>
                <a:cs typeface="Arial"/>
              </a:rPr>
              <a:t>ary</a:t>
            </a:r>
            <a:r>
              <a:rPr lang="en-US" sz="788" i="1" dirty="0">
                <a:solidFill>
                  <a:prstClr val="black"/>
                </a:solidFill>
                <a:latin typeface="Arial"/>
                <a:cs typeface="Arial"/>
              </a:rPr>
              <a:t> </a:t>
            </a:r>
            <a:r>
              <a:rPr lang="en-US" sz="788" dirty="0">
                <a:solidFill>
                  <a:prstClr val="black"/>
                </a:solidFill>
                <a:latin typeface="Arial"/>
                <a:cs typeface="Arial"/>
              </a:rPr>
              <a:t>by 2020</a:t>
            </a:r>
            <a:endParaRPr sz="788" dirty="0">
              <a:solidFill>
                <a:prstClr val="black"/>
              </a:solidFill>
              <a:latin typeface="Arial"/>
              <a:cs typeface="Arial"/>
            </a:endParaRPr>
          </a:p>
          <a:p>
            <a:pPr marL="224314" marR="3810" indent="-214789">
              <a:buFont typeface="Arial"/>
              <a:buChar char="•"/>
              <a:tabLst>
                <a:tab pos="224790" algn="l"/>
              </a:tabLst>
            </a:pPr>
            <a:r>
              <a:rPr sz="788" dirty="0">
                <a:solidFill>
                  <a:prstClr val="black"/>
                </a:solidFill>
                <a:latin typeface="Arial"/>
                <a:cs typeface="Arial"/>
              </a:rPr>
              <a:t>Expand</a:t>
            </a:r>
            <a:r>
              <a:rPr sz="788" spc="-11" dirty="0">
                <a:solidFill>
                  <a:prstClr val="black"/>
                </a:solidFill>
                <a:latin typeface="Arial"/>
                <a:cs typeface="Arial"/>
              </a:rPr>
              <a:t> </a:t>
            </a:r>
            <a:r>
              <a:rPr sz="788" dirty="0">
                <a:solidFill>
                  <a:prstClr val="black"/>
                </a:solidFill>
                <a:latin typeface="Arial"/>
                <a:cs typeface="Arial"/>
              </a:rPr>
              <a:t>Dual</a:t>
            </a:r>
            <a:r>
              <a:rPr sz="788" spc="-8" dirty="0">
                <a:solidFill>
                  <a:prstClr val="black"/>
                </a:solidFill>
                <a:latin typeface="Arial"/>
                <a:cs typeface="Arial"/>
              </a:rPr>
              <a:t> </a:t>
            </a:r>
            <a:r>
              <a:rPr sz="788" dirty="0">
                <a:solidFill>
                  <a:prstClr val="black"/>
                </a:solidFill>
                <a:latin typeface="Arial"/>
                <a:cs typeface="Arial"/>
              </a:rPr>
              <a:t>Language</a:t>
            </a:r>
            <a:r>
              <a:rPr sz="788" spc="-4" dirty="0">
                <a:solidFill>
                  <a:prstClr val="black"/>
                </a:solidFill>
                <a:latin typeface="Arial"/>
                <a:cs typeface="Arial"/>
              </a:rPr>
              <a:t> </a:t>
            </a:r>
            <a:r>
              <a:rPr sz="788" dirty="0">
                <a:solidFill>
                  <a:prstClr val="black"/>
                </a:solidFill>
                <a:latin typeface="Arial"/>
                <a:cs typeface="Arial"/>
              </a:rPr>
              <a:t>Schoo</a:t>
            </a:r>
            <a:r>
              <a:rPr sz="788" spc="4" dirty="0">
                <a:solidFill>
                  <a:prstClr val="black"/>
                </a:solidFill>
                <a:latin typeface="Arial"/>
                <a:cs typeface="Arial"/>
              </a:rPr>
              <a:t>l</a:t>
            </a:r>
            <a:r>
              <a:rPr sz="788" dirty="0">
                <a:solidFill>
                  <a:prstClr val="black"/>
                </a:solidFill>
                <a:latin typeface="Arial"/>
                <a:cs typeface="Arial"/>
              </a:rPr>
              <a:t>s</a:t>
            </a:r>
            <a:r>
              <a:rPr sz="788" spc="-23" dirty="0">
                <a:solidFill>
                  <a:prstClr val="black"/>
                </a:solidFill>
                <a:latin typeface="Arial"/>
                <a:cs typeface="Arial"/>
              </a:rPr>
              <a:t> </a:t>
            </a:r>
            <a:r>
              <a:rPr sz="788" spc="-8" dirty="0">
                <a:solidFill>
                  <a:prstClr val="black"/>
                </a:solidFill>
                <a:latin typeface="Arial"/>
                <a:cs typeface="Arial"/>
              </a:rPr>
              <a:t>t</a:t>
            </a:r>
            <a:r>
              <a:rPr sz="788" dirty="0">
                <a:solidFill>
                  <a:prstClr val="black"/>
                </a:solidFill>
                <a:latin typeface="Arial"/>
                <a:cs typeface="Arial"/>
              </a:rPr>
              <a:t>o</a:t>
            </a:r>
            <a:r>
              <a:rPr sz="788" spc="-4" dirty="0">
                <a:solidFill>
                  <a:prstClr val="black"/>
                </a:solidFill>
                <a:latin typeface="Arial"/>
                <a:cs typeface="Arial"/>
              </a:rPr>
              <a:t> </a:t>
            </a:r>
            <a:r>
              <a:rPr sz="788" dirty="0">
                <a:solidFill>
                  <a:prstClr val="black"/>
                </a:solidFill>
                <a:latin typeface="Arial"/>
                <a:cs typeface="Arial"/>
              </a:rPr>
              <a:t>30 by</a:t>
            </a:r>
            <a:r>
              <a:rPr sz="788" spc="-4" dirty="0">
                <a:solidFill>
                  <a:prstClr val="black"/>
                </a:solidFill>
                <a:latin typeface="Arial"/>
                <a:cs typeface="Arial"/>
              </a:rPr>
              <a:t> </a:t>
            </a:r>
            <a:r>
              <a:rPr sz="788" dirty="0">
                <a:solidFill>
                  <a:prstClr val="black"/>
                </a:solidFill>
                <a:latin typeface="Arial"/>
                <a:cs typeface="Arial"/>
              </a:rPr>
              <a:t>2020</a:t>
            </a:r>
          </a:p>
          <a:p>
            <a:pPr marL="224314" marR="16193" indent="-214789">
              <a:lnSpc>
                <a:spcPts val="930"/>
              </a:lnSpc>
              <a:spcBef>
                <a:spcPts val="41"/>
              </a:spcBef>
              <a:buFont typeface="Arial"/>
              <a:buChar char="•"/>
              <a:tabLst>
                <a:tab pos="224790" algn="l"/>
              </a:tabLst>
            </a:pPr>
            <a:r>
              <a:rPr sz="788" spc="4" dirty="0">
                <a:solidFill>
                  <a:prstClr val="black"/>
                </a:solidFill>
                <a:latin typeface="Arial"/>
                <a:cs typeface="Arial"/>
              </a:rPr>
              <a:t>%</a:t>
            </a:r>
            <a:r>
              <a:rPr sz="788" spc="-8" dirty="0">
                <a:solidFill>
                  <a:prstClr val="black"/>
                </a:solidFill>
                <a:latin typeface="Arial"/>
                <a:cs typeface="Arial"/>
              </a:rPr>
              <a:t> </a:t>
            </a:r>
            <a:r>
              <a:rPr sz="788" dirty="0">
                <a:solidFill>
                  <a:prstClr val="black"/>
                </a:solidFill>
                <a:latin typeface="Arial"/>
                <a:cs typeface="Arial"/>
              </a:rPr>
              <a:t>of</a:t>
            </a:r>
            <a:r>
              <a:rPr sz="788" spc="-8" dirty="0">
                <a:solidFill>
                  <a:prstClr val="black"/>
                </a:solidFill>
                <a:latin typeface="Arial"/>
                <a:cs typeface="Arial"/>
              </a:rPr>
              <a:t> </a:t>
            </a:r>
            <a:r>
              <a:rPr sz="788" dirty="0">
                <a:solidFill>
                  <a:prstClr val="black"/>
                </a:solidFill>
                <a:latin typeface="Arial"/>
                <a:cs typeface="Arial"/>
              </a:rPr>
              <a:t>s</a:t>
            </a:r>
            <a:r>
              <a:rPr sz="788" spc="-8" dirty="0">
                <a:solidFill>
                  <a:prstClr val="black"/>
                </a:solidFill>
                <a:latin typeface="Arial"/>
                <a:cs typeface="Arial"/>
              </a:rPr>
              <a:t>t</a:t>
            </a:r>
            <a:r>
              <a:rPr sz="788" dirty="0">
                <a:solidFill>
                  <a:prstClr val="black"/>
                </a:solidFill>
                <a:latin typeface="Arial"/>
                <a:cs typeface="Arial"/>
              </a:rPr>
              <a:t>uden</a:t>
            </a:r>
            <a:r>
              <a:rPr sz="788" spc="-8" dirty="0">
                <a:solidFill>
                  <a:prstClr val="black"/>
                </a:solidFill>
                <a:latin typeface="Arial"/>
                <a:cs typeface="Arial"/>
              </a:rPr>
              <a:t>t</a:t>
            </a:r>
            <a:r>
              <a:rPr sz="788" dirty="0">
                <a:solidFill>
                  <a:prstClr val="black"/>
                </a:solidFill>
                <a:latin typeface="Arial"/>
                <a:cs typeface="Arial"/>
              </a:rPr>
              <a:t>s</a:t>
            </a:r>
            <a:r>
              <a:rPr sz="788" spc="-15" dirty="0">
                <a:solidFill>
                  <a:prstClr val="black"/>
                </a:solidFill>
                <a:latin typeface="Arial"/>
                <a:cs typeface="Arial"/>
              </a:rPr>
              <a:t> </a:t>
            </a:r>
            <a:r>
              <a:rPr sz="788" spc="-8" dirty="0">
                <a:solidFill>
                  <a:prstClr val="black"/>
                </a:solidFill>
                <a:latin typeface="Arial"/>
                <a:cs typeface="Arial"/>
              </a:rPr>
              <a:t>w</a:t>
            </a:r>
            <a:r>
              <a:rPr sz="788" dirty="0">
                <a:solidFill>
                  <a:prstClr val="black"/>
                </a:solidFill>
                <a:latin typeface="Arial"/>
                <a:cs typeface="Arial"/>
              </a:rPr>
              <a:t>ho</a:t>
            </a:r>
            <a:r>
              <a:rPr sz="788" spc="4" dirty="0">
                <a:solidFill>
                  <a:prstClr val="black"/>
                </a:solidFill>
                <a:latin typeface="Arial"/>
                <a:cs typeface="Arial"/>
              </a:rPr>
              <a:t> </a:t>
            </a:r>
            <a:r>
              <a:rPr sz="788" spc="8" dirty="0">
                <a:solidFill>
                  <a:prstClr val="black"/>
                </a:solidFill>
                <a:latin typeface="Arial"/>
                <a:cs typeface="Arial"/>
              </a:rPr>
              <a:t>m</a:t>
            </a:r>
            <a:r>
              <a:rPr sz="788" dirty="0">
                <a:solidFill>
                  <a:prstClr val="black"/>
                </a:solidFill>
                <a:latin typeface="Arial"/>
                <a:cs typeface="Arial"/>
              </a:rPr>
              <a:t>eet</a:t>
            </a:r>
            <a:r>
              <a:rPr sz="788" spc="-26" dirty="0">
                <a:solidFill>
                  <a:prstClr val="black"/>
                </a:solidFill>
                <a:latin typeface="Arial"/>
                <a:cs typeface="Arial"/>
              </a:rPr>
              <a:t> </a:t>
            </a:r>
            <a:r>
              <a:rPr sz="788" dirty="0">
                <a:solidFill>
                  <a:prstClr val="black"/>
                </a:solidFill>
                <a:latin typeface="Arial"/>
                <a:cs typeface="Arial"/>
              </a:rPr>
              <a:t>AP</a:t>
            </a:r>
            <a:r>
              <a:rPr sz="788" spc="-8" dirty="0">
                <a:solidFill>
                  <a:prstClr val="black"/>
                </a:solidFill>
                <a:latin typeface="Arial"/>
                <a:cs typeface="Arial"/>
              </a:rPr>
              <a:t>/I</a:t>
            </a:r>
            <a:r>
              <a:rPr sz="788" dirty="0">
                <a:solidFill>
                  <a:prstClr val="black"/>
                </a:solidFill>
                <a:latin typeface="Arial"/>
                <a:cs typeface="Arial"/>
              </a:rPr>
              <a:t>B</a:t>
            </a:r>
            <a:r>
              <a:rPr sz="788" spc="-8" dirty="0">
                <a:solidFill>
                  <a:prstClr val="black"/>
                </a:solidFill>
                <a:latin typeface="Arial"/>
                <a:cs typeface="Arial"/>
              </a:rPr>
              <a:t>/</a:t>
            </a:r>
            <a:r>
              <a:rPr sz="788" dirty="0">
                <a:solidFill>
                  <a:prstClr val="black"/>
                </a:solidFill>
                <a:latin typeface="Arial"/>
                <a:cs typeface="Arial"/>
              </a:rPr>
              <a:t>A</a:t>
            </a:r>
            <a:r>
              <a:rPr lang="en-US" sz="788" dirty="0">
                <a:solidFill>
                  <a:prstClr val="black"/>
                </a:solidFill>
                <a:latin typeface="Arial"/>
                <a:cs typeface="Arial"/>
              </a:rPr>
              <a:t>A</a:t>
            </a:r>
            <a:r>
              <a:rPr sz="788" dirty="0">
                <a:solidFill>
                  <a:prstClr val="black"/>
                </a:solidFill>
                <a:latin typeface="Arial"/>
                <a:cs typeface="Arial"/>
              </a:rPr>
              <a:t>P</a:t>
            </a:r>
            <a:r>
              <a:rPr sz="788" spc="-8" dirty="0">
                <a:solidFill>
                  <a:prstClr val="black"/>
                </a:solidFill>
                <a:latin typeface="Arial"/>
                <a:cs typeface="Arial"/>
              </a:rPr>
              <a:t>P</a:t>
            </a:r>
            <a:r>
              <a:rPr sz="788" dirty="0">
                <a:solidFill>
                  <a:prstClr val="black"/>
                </a:solidFill>
                <a:latin typeface="Arial"/>
                <a:cs typeface="Arial"/>
              </a:rPr>
              <a:t>L scores</a:t>
            </a:r>
            <a:r>
              <a:rPr sz="788" spc="-15" dirty="0">
                <a:solidFill>
                  <a:prstClr val="black"/>
                </a:solidFill>
                <a:latin typeface="Arial"/>
                <a:cs typeface="Arial"/>
              </a:rPr>
              <a:t> </a:t>
            </a:r>
            <a:r>
              <a:rPr sz="788" spc="-8" dirty="0">
                <a:solidFill>
                  <a:prstClr val="black"/>
                </a:solidFill>
                <a:latin typeface="Arial"/>
                <a:cs typeface="Arial"/>
              </a:rPr>
              <a:t>t</a:t>
            </a:r>
            <a:r>
              <a:rPr sz="788" dirty="0">
                <a:solidFill>
                  <a:prstClr val="black"/>
                </a:solidFill>
                <a:latin typeface="Arial"/>
                <a:cs typeface="Arial"/>
              </a:rPr>
              <a:t>o</a:t>
            </a:r>
            <a:r>
              <a:rPr sz="788" spc="-4" dirty="0">
                <a:solidFill>
                  <a:prstClr val="black"/>
                </a:solidFill>
                <a:latin typeface="Arial"/>
                <a:cs typeface="Arial"/>
              </a:rPr>
              <a:t> </a:t>
            </a:r>
            <a:r>
              <a:rPr sz="788" dirty="0">
                <a:solidFill>
                  <a:prstClr val="black"/>
                </a:solidFill>
                <a:latin typeface="Arial"/>
                <a:cs typeface="Arial"/>
              </a:rPr>
              <a:t>earn</a:t>
            </a:r>
            <a:r>
              <a:rPr sz="788" spc="-4" dirty="0">
                <a:solidFill>
                  <a:prstClr val="black"/>
                </a:solidFill>
                <a:latin typeface="Arial"/>
                <a:cs typeface="Arial"/>
              </a:rPr>
              <a:t> </a:t>
            </a:r>
            <a:r>
              <a:rPr sz="788" dirty="0">
                <a:solidFill>
                  <a:prstClr val="black"/>
                </a:solidFill>
                <a:latin typeface="Arial"/>
                <a:cs typeface="Arial"/>
              </a:rPr>
              <a:t>S</a:t>
            </a:r>
            <a:r>
              <a:rPr sz="788" spc="-8" dirty="0">
                <a:solidFill>
                  <a:prstClr val="black"/>
                </a:solidFill>
                <a:latin typeface="Arial"/>
                <a:cs typeface="Arial"/>
              </a:rPr>
              <a:t>t</a:t>
            </a:r>
            <a:r>
              <a:rPr sz="788" dirty="0">
                <a:solidFill>
                  <a:prstClr val="black"/>
                </a:solidFill>
                <a:latin typeface="Arial"/>
                <a:cs typeface="Arial"/>
              </a:rPr>
              <a:t>a</a:t>
            </a:r>
            <a:r>
              <a:rPr sz="788" spc="-4" dirty="0">
                <a:solidFill>
                  <a:prstClr val="black"/>
                </a:solidFill>
                <a:latin typeface="Arial"/>
                <a:cs typeface="Arial"/>
              </a:rPr>
              <a:t>t</a:t>
            </a:r>
            <a:r>
              <a:rPr sz="788" dirty="0">
                <a:solidFill>
                  <a:prstClr val="black"/>
                </a:solidFill>
                <a:latin typeface="Arial"/>
                <a:cs typeface="Arial"/>
              </a:rPr>
              <a:t>e</a:t>
            </a:r>
            <a:r>
              <a:rPr sz="788" spc="-15" dirty="0">
                <a:solidFill>
                  <a:prstClr val="black"/>
                </a:solidFill>
                <a:latin typeface="Arial"/>
                <a:cs typeface="Arial"/>
              </a:rPr>
              <a:t> </a:t>
            </a:r>
            <a:r>
              <a:rPr sz="788" dirty="0">
                <a:solidFill>
                  <a:prstClr val="black"/>
                </a:solidFill>
                <a:latin typeface="Arial"/>
                <a:cs typeface="Arial"/>
              </a:rPr>
              <a:t>Seal</a:t>
            </a:r>
            <a:r>
              <a:rPr sz="788" spc="-8" dirty="0">
                <a:solidFill>
                  <a:prstClr val="black"/>
                </a:solidFill>
                <a:latin typeface="Arial"/>
                <a:cs typeface="Arial"/>
              </a:rPr>
              <a:t> </a:t>
            </a:r>
            <a:r>
              <a:rPr sz="788" dirty="0">
                <a:solidFill>
                  <a:prstClr val="black"/>
                </a:solidFill>
                <a:latin typeface="Arial"/>
                <a:cs typeface="Arial"/>
              </a:rPr>
              <a:t>of</a:t>
            </a:r>
            <a:r>
              <a:rPr sz="788" spc="-4" dirty="0">
                <a:solidFill>
                  <a:prstClr val="black"/>
                </a:solidFill>
                <a:latin typeface="Arial"/>
                <a:cs typeface="Arial"/>
              </a:rPr>
              <a:t> </a:t>
            </a:r>
            <a:r>
              <a:rPr sz="788" dirty="0">
                <a:solidFill>
                  <a:prstClr val="black"/>
                </a:solidFill>
                <a:latin typeface="Arial"/>
                <a:cs typeface="Arial"/>
              </a:rPr>
              <a:t>Bili</a:t>
            </a:r>
            <a:r>
              <a:rPr sz="788" spc="-8" dirty="0">
                <a:solidFill>
                  <a:prstClr val="black"/>
                </a:solidFill>
                <a:latin typeface="Arial"/>
                <a:cs typeface="Arial"/>
              </a:rPr>
              <a:t>t</a:t>
            </a:r>
            <a:r>
              <a:rPr sz="788" dirty="0">
                <a:solidFill>
                  <a:prstClr val="black"/>
                </a:solidFill>
                <a:latin typeface="Arial"/>
                <a:cs typeface="Arial"/>
              </a:rPr>
              <a:t>eracy</a:t>
            </a:r>
          </a:p>
        </p:txBody>
      </p:sp>
      <p:sp>
        <p:nvSpPr>
          <p:cNvPr id="186" name="object 75"/>
          <p:cNvSpPr/>
          <p:nvPr/>
        </p:nvSpPr>
        <p:spPr>
          <a:xfrm>
            <a:off x="2953031" y="5241979"/>
            <a:ext cx="2883779" cy="285122"/>
          </a:xfrm>
          <a:custGeom>
            <a:avLst/>
            <a:gdLst/>
            <a:ahLst/>
            <a:cxnLst/>
            <a:rect l="l" t="t" r="r" b="b"/>
            <a:pathLst>
              <a:path w="3937000" h="389254">
                <a:moveTo>
                  <a:pt x="0" y="389051"/>
                </a:moveTo>
                <a:lnTo>
                  <a:pt x="3937000" y="389051"/>
                </a:lnTo>
                <a:lnTo>
                  <a:pt x="3937000" y="0"/>
                </a:lnTo>
                <a:lnTo>
                  <a:pt x="0" y="0"/>
                </a:lnTo>
                <a:lnTo>
                  <a:pt x="0" y="389051"/>
                </a:lnTo>
                <a:close/>
              </a:path>
            </a:pathLst>
          </a:custGeom>
          <a:solidFill>
            <a:srgbClr val="0033A0"/>
          </a:solidFill>
        </p:spPr>
        <p:txBody>
          <a:bodyPr wrap="square" lIns="0" tIns="0" rIns="0" bIns="0" rtlCol="0"/>
          <a:lstStyle/>
          <a:p>
            <a:endParaRPr sz="1350">
              <a:solidFill>
                <a:prstClr val="black"/>
              </a:solidFill>
            </a:endParaRPr>
          </a:p>
        </p:txBody>
      </p:sp>
      <p:sp>
        <p:nvSpPr>
          <p:cNvPr id="187" name="object 76"/>
          <p:cNvSpPr/>
          <p:nvPr/>
        </p:nvSpPr>
        <p:spPr>
          <a:xfrm>
            <a:off x="5836810" y="5241979"/>
            <a:ext cx="2883779" cy="285122"/>
          </a:xfrm>
          <a:custGeom>
            <a:avLst/>
            <a:gdLst/>
            <a:ahLst/>
            <a:cxnLst/>
            <a:rect l="l" t="t" r="r" b="b"/>
            <a:pathLst>
              <a:path w="3937000" h="389254">
                <a:moveTo>
                  <a:pt x="0" y="389051"/>
                </a:moveTo>
                <a:lnTo>
                  <a:pt x="3937000" y="389051"/>
                </a:lnTo>
                <a:lnTo>
                  <a:pt x="3937000" y="0"/>
                </a:lnTo>
                <a:lnTo>
                  <a:pt x="0" y="0"/>
                </a:lnTo>
                <a:lnTo>
                  <a:pt x="0" y="389051"/>
                </a:lnTo>
                <a:close/>
              </a:path>
            </a:pathLst>
          </a:custGeom>
          <a:solidFill>
            <a:srgbClr val="0033A0"/>
          </a:solidFill>
        </p:spPr>
        <p:txBody>
          <a:bodyPr wrap="square" lIns="0" tIns="0" rIns="0" bIns="0" rtlCol="0"/>
          <a:lstStyle/>
          <a:p>
            <a:endParaRPr sz="1350">
              <a:solidFill>
                <a:prstClr val="black"/>
              </a:solidFill>
            </a:endParaRPr>
          </a:p>
        </p:txBody>
      </p:sp>
      <p:sp>
        <p:nvSpPr>
          <p:cNvPr id="188" name="object 77"/>
          <p:cNvSpPr/>
          <p:nvPr/>
        </p:nvSpPr>
        <p:spPr>
          <a:xfrm>
            <a:off x="5836808" y="5237320"/>
            <a:ext cx="0" cy="294424"/>
          </a:xfrm>
          <a:custGeom>
            <a:avLst/>
            <a:gdLst/>
            <a:ahLst/>
            <a:cxnLst/>
            <a:rect l="l" t="t" r="r" b="b"/>
            <a:pathLst>
              <a:path h="401954">
                <a:moveTo>
                  <a:pt x="0" y="0"/>
                </a:moveTo>
                <a:lnTo>
                  <a:pt x="0" y="401764"/>
                </a:lnTo>
              </a:path>
            </a:pathLst>
          </a:custGeom>
          <a:ln w="12700">
            <a:solidFill>
              <a:srgbClr val="FFFFFF"/>
            </a:solidFill>
          </a:ln>
        </p:spPr>
        <p:txBody>
          <a:bodyPr wrap="square" lIns="0" tIns="0" rIns="0" bIns="0" rtlCol="0"/>
          <a:lstStyle/>
          <a:p>
            <a:endParaRPr sz="1350">
              <a:solidFill>
                <a:prstClr val="black"/>
              </a:solidFill>
            </a:endParaRPr>
          </a:p>
        </p:txBody>
      </p:sp>
      <p:sp>
        <p:nvSpPr>
          <p:cNvPr id="189" name="object 78"/>
          <p:cNvSpPr/>
          <p:nvPr/>
        </p:nvSpPr>
        <p:spPr>
          <a:xfrm>
            <a:off x="2953029" y="5237320"/>
            <a:ext cx="0" cy="294424"/>
          </a:xfrm>
          <a:custGeom>
            <a:avLst/>
            <a:gdLst/>
            <a:ahLst/>
            <a:cxnLst/>
            <a:rect l="l" t="t" r="r" b="b"/>
            <a:pathLst>
              <a:path h="401954">
                <a:moveTo>
                  <a:pt x="0" y="0"/>
                </a:moveTo>
                <a:lnTo>
                  <a:pt x="0" y="401764"/>
                </a:lnTo>
              </a:path>
            </a:pathLst>
          </a:custGeom>
          <a:ln w="12700">
            <a:solidFill>
              <a:srgbClr val="FFFFFF"/>
            </a:solidFill>
          </a:ln>
        </p:spPr>
        <p:txBody>
          <a:bodyPr wrap="square" lIns="0" tIns="0" rIns="0" bIns="0" rtlCol="0"/>
          <a:lstStyle/>
          <a:p>
            <a:endParaRPr sz="1350">
              <a:solidFill>
                <a:prstClr val="black"/>
              </a:solidFill>
            </a:endParaRPr>
          </a:p>
        </p:txBody>
      </p:sp>
      <p:sp>
        <p:nvSpPr>
          <p:cNvPr id="190" name="object 79"/>
          <p:cNvSpPr/>
          <p:nvPr/>
        </p:nvSpPr>
        <p:spPr>
          <a:xfrm>
            <a:off x="8720587" y="5237320"/>
            <a:ext cx="0" cy="294424"/>
          </a:xfrm>
          <a:custGeom>
            <a:avLst/>
            <a:gdLst/>
            <a:ahLst/>
            <a:cxnLst/>
            <a:rect l="l" t="t" r="r" b="b"/>
            <a:pathLst>
              <a:path h="401954">
                <a:moveTo>
                  <a:pt x="0" y="0"/>
                </a:moveTo>
                <a:lnTo>
                  <a:pt x="0" y="401764"/>
                </a:lnTo>
              </a:path>
            </a:pathLst>
          </a:custGeom>
          <a:ln w="12700">
            <a:solidFill>
              <a:srgbClr val="FFFFFF"/>
            </a:solidFill>
          </a:ln>
        </p:spPr>
        <p:txBody>
          <a:bodyPr wrap="square" lIns="0" tIns="0" rIns="0" bIns="0" rtlCol="0"/>
          <a:lstStyle/>
          <a:p>
            <a:endParaRPr sz="1350">
              <a:solidFill>
                <a:prstClr val="black"/>
              </a:solidFill>
            </a:endParaRPr>
          </a:p>
        </p:txBody>
      </p:sp>
      <p:sp>
        <p:nvSpPr>
          <p:cNvPr id="191" name="object 80"/>
          <p:cNvSpPr/>
          <p:nvPr/>
        </p:nvSpPr>
        <p:spPr>
          <a:xfrm>
            <a:off x="2948380" y="5241970"/>
            <a:ext cx="5776861" cy="0"/>
          </a:xfrm>
          <a:custGeom>
            <a:avLst/>
            <a:gdLst/>
            <a:ahLst/>
            <a:cxnLst/>
            <a:rect l="l" t="t" r="r" b="b"/>
            <a:pathLst>
              <a:path w="7886700">
                <a:moveTo>
                  <a:pt x="0" y="0"/>
                </a:moveTo>
                <a:lnTo>
                  <a:pt x="7886700" y="0"/>
                </a:lnTo>
              </a:path>
            </a:pathLst>
          </a:custGeom>
          <a:ln w="12700">
            <a:solidFill>
              <a:srgbClr val="FFFFFF"/>
            </a:solidFill>
          </a:ln>
        </p:spPr>
        <p:txBody>
          <a:bodyPr wrap="square" lIns="0" tIns="0" rIns="0" bIns="0" rtlCol="0"/>
          <a:lstStyle/>
          <a:p>
            <a:endParaRPr sz="1350">
              <a:solidFill>
                <a:prstClr val="black"/>
              </a:solidFill>
            </a:endParaRPr>
          </a:p>
        </p:txBody>
      </p:sp>
      <p:sp>
        <p:nvSpPr>
          <p:cNvPr id="192" name="object 81"/>
          <p:cNvSpPr/>
          <p:nvPr/>
        </p:nvSpPr>
        <p:spPr>
          <a:xfrm>
            <a:off x="2948380" y="5526953"/>
            <a:ext cx="5776861" cy="0"/>
          </a:xfrm>
          <a:custGeom>
            <a:avLst/>
            <a:gdLst/>
            <a:ahLst/>
            <a:cxnLst/>
            <a:rect l="l" t="t" r="r" b="b"/>
            <a:pathLst>
              <a:path w="7886700">
                <a:moveTo>
                  <a:pt x="0" y="0"/>
                </a:moveTo>
                <a:lnTo>
                  <a:pt x="7886700" y="0"/>
                </a:lnTo>
              </a:path>
            </a:pathLst>
          </a:custGeom>
          <a:ln w="12700">
            <a:solidFill>
              <a:srgbClr val="FFFFFF"/>
            </a:solidFill>
          </a:ln>
        </p:spPr>
        <p:txBody>
          <a:bodyPr wrap="square" lIns="0" tIns="0" rIns="0" bIns="0" rtlCol="0"/>
          <a:lstStyle/>
          <a:p>
            <a:endParaRPr sz="1350">
              <a:solidFill>
                <a:prstClr val="black"/>
              </a:solidFill>
            </a:endParaRPr>
          </a:p>
        </p:txBody>
      </p:sp>
      <p:sp>
        <p:nvSpPr>
          <p:cNvPr id="193" name="object 82"/>
          <p:cNvSpPr txBox="1"/>
          <p:nvPr/>
        </p:nvSpPr>
        <p:spPr>
          <a:xfrm>
            <a:off x="3193502" y="5282718"/>
            <a:ext cx="2530749" cy="230832"/>
          </a:xfrm>
          <a:prstGeom prst="rect">
            <a:avLst/>
          </a:prstGeom>
        </p:spPr>
        <p:txBody>
          <a:bodyPr vert="horz" wrap="square" lIns="0" tIns="0" rIns="0" bIns="0" rtlCol="0">
            <a:spAutoFit/>
          </a:bodyPr>
          <a:lstStyle/>
          <a:p>
            <a:pPr marL="9525"/>
            <a:r>
              <a:rPr sz="750" spc="-4" dirty="0">
                <a:solidFill>
                  <a:srgbClr val="FFFFFF"/>
                </a:solidFill>
                <a:latin typeface="Arial"/>
                <a:cs typeface="Arial"/>
              </a:rPr>
              <a:t>OLCE</a:t>
            </a:r>
            <a:r>
              <a:rPr sz="750" spc="-8" dirty="0">
                <a:solidFill>
                  <a:srgbClr val="FFFFFF"/>
                </a:solidFill>
                <a:latin typeface="Arial"/>
                <a:cs typeface="Arial"/>
              </a:rPr>
              <a:t> </a:t>
            </a:r>
            <a:r>
              <a:rPr sz="750" spc="-4" dirty="0">
                <a:solidFill>
                  <a:srgbClr val="FFFFFF"/>
                </a:solidFill>
                <a:latin typeface="Arial"/>
                <a:cs typeface="Arial"/>
              </a:rPr>
              <a:t>Co</a:t>
            </a:r>
            <a:r>
              <a:rPr sz="750" spc="-11" dirty="0">
                <a:solidFill>
                  <a:srgbClr val="FFFFFF"/>
                </a:solidFill>
                <a:latin typeface="Arial"/>
                <a:cs typeface="Arial"/>
              </a:rPr>
              <a:t>l</a:t>
            </a:r>
            <a:r>
              <a:rPr sz="750" spc="-8" dirty="0">
                <a:solidFill>
                  <a:srgbClr val="FFFFFF"/>
                </a:solidFill>
                <a:latin typeface="Arial"/>
                <a:cs typeface="Arial"/>
              </a:rPr>
              <a:t>l</a:t>
            </a:r>
            <a:r>
              <a:rPr sz="750" spc="-4" dirty="0">
                <a:solidFill>
                  <a:srgbClr val="FFFFFF"/>
                </a:solidFill>
                <a:latin typeface="Arial"/>
                <a:cs typeface="Arial"/>
              </a:rPr>
              <a:t>a</a:t>
            </a:r>
            <a:r>
              <a:rPr sz="750" spc="-8" dirty="0">
                <a:solidFill>
                  <a:srgbClr val="FFFFFF"/>
                </a:solidFill>
                <a:latin typeface="Arial"/>
                <a:cs typeface="Arial"/>
              </a:rPr>
              <a:t>b</a:t>
            </a:r>
            <a:r>
              <a:rPr sz="750" spc="-4" dirty="0">
                <a:solidFill>
                  <a:srgbClr val="FFFFFF"/>
                </a:solidFill>
                <a:latin typeface="Arial"/>
                <a:cs typeface="Arial"/>
              </a:rPr>
              <a:t>orat</a:t>
            </a:r>
            <a:r>
              <a:rPr sz="750" spc="-8" dirty="0">
                <a:solidFill>
                  <a:srgbClr val="FFFFFF"/>
                </a:solidFill>
                <a:latin typeface="Arial"/>
                <a:cs typeface="Arial"/>
              </a:rPr>
              <a:t>i</a:t>
            </a:r>
            <a:r>
              <a:rPr sz="750" spc="-4" dirty="0">
                <a:solidFill>
                  <a:srgbClr val="FFFFFF"/>
                </a:solidFill>
                <a:latin typeface="Arial"/>
                <a:cs typeface="Arial"/>
              </a:rPr>
              <a:t>on</a:t>
            </a:r>
            <a:r>
              <a:rPr sz="750" dirty="0">
                <a:solidFill>
                  <a:srgbClr val="FFFFFF"/>
                </a:solidFill>
                <a:latin typeface="Arial"/>
                <a:cs typeface="Arial"/>
              </a:rPr>
              <a:t> </a:t>
            </a:r>
            <a:r>
              <a:rPr sz="750" spc="-15" dirty="0">
                <a:solidFill>
                  <a:srgbClr val="FFFFFF"/>
                </a:solidFill>
                <a:latin typeface="Arial"/>
                <a:cs typeface="Arial"/>
              </a:rPr>
              <a:t>w</a:t>
            </a:r>
            <a:r>
              <a:rPr sz="750" spc="-8" dirty="0">
                <a:solidFill>
                  <a:srgbClr val="FFFFFF"/>
                </a:solidFill>
                <a:latin typeface="Arial"/>
                <a:cs typeface="Arial"/>
              </a:rPr>
              <a:t>i</a:t>
            </a:r>
            <a:r>
              <a:rPr sz="750" spc="-4" dirty="0">
                <a:solidFill>
                  <a:srgbClr val="FFFFFF"/>
                </a:solidFill>
                <a:latin typeface="Arial"/>
                <a:cs typeface="Arial"/>
              </a:rPr>
              <a:t>th</a:t>
            </a:r>
            <a:r>
              <a:rPr sz="750" spc="11" dirty="0">
                <a:solidFill>
                  <a:srgbClr val="FFFFFF"/>
                </a:solidFill>
                <a:latin typeface="Arial"/>
                <a:cs typeface="Arial"/>
              </a:rPr>
              <a:t> </a:t>
            </a:r>
            <a:r>
              <a:rPr sz="750" dirty="0">
                <a:solidFill>
                  <a:srgbClr val="FFFFFF"/>
                </a:solidFill>
                <a:latin typeface="Arial"/>
                <a:cs typeface="Arial"/>
              </a:rPr>
              <a:t>sc</a:t>
            </a:r>
            <a:r>
              <a:rPr sz="750" spc="-4" dirty="0">
                <a:solidFill>
                  <a:srgbClr val="FFFFFF"/>
                </a:solidFill>
                <a:latin typeface="Arial"/>
                <a:cs typeface="Arial"/>
              </a:rPr>
              <a:t>h</a:t>
            </a:r>
            <a:r>
              <a:rPr sz="750" spc="-8" dirty="0">
                <a:solidFill>
                  <a:srgbClr val="FFFFFF"/>
                </a:solidFill>
                <a:latin typeface="Arial"/>
                <a:cs typeface="Arial"/>
              </a:rPr>
              <a:t>o</a:t>
            </a:r>
            <a:r>
              <a:rPr sz="750" spc="-4" dirty="0">
                <a:solidFill>
                  <a:srgbClr val="FFFFFF"/>
                </a:solidFill>
                <a:latin typeface="Arial"/>
                <a:cs typeface="Arial"/>
              </a:rPr>
              <a:t>o</a:t>
            </a:r>
            <a:r>
              <a:rPr sz="750" spc="-11" dirty="0">
                <a:solidFill>
                  <a:srgbClr val="FFFFFF"/>
                </a:solidFill>
                <a:latin typeface="Arial"/>
                <a:cs typeface="Arial"/>
              </a:rPr>
              <a:t>l</a:t>
            </a:r>
            <a:r>
              <a:rPr sz="750" dirty="0">
                <a:solidFill>
                  <a:srgbClr val="FFFFFF"/>
                </a:solidFill>
                <a:latin typeface="Arial"/>
                <a:cs typeface="Arial"/>
              </a:rPr>
              <a:t>s</a:t>
            </a:r>
            <a:r>
              <a:rPr sz="750" spc="-4" dirty="0">
                <a:solidFill>
                  <a:srgbClr val="FFFFFF"/>
                </a:solidFill>
                <a:latin typeface="Arial"/>
                <a:cs typeface="Arial"/>
              </a:rPr>
              <a:t>,</a:t>
            </a:r>
            <a:r>
              <a:rPr sz="750" spc="-8" dirty="0">
                <a:solidFill>
                  <a:srgbClr val="FFFFFF"/>
                </a:solidFill>
                <a:latin typeface="Arial"/>
                <a:cs typeface="Arial"/>
              </a:rPr>
              <a:t> </a:t>
            </a:r>
            <a:r>
              <a:rPr sz="750" spc="-4" dirty="0">
                <a:solidFill>
                  <a:srgbClr val="FFFFFF"/>
                </a:solidFill>
                <a:latin typeface="Arial"/>
                <a:cs typeface="Arial"/>
              </a:rPr>
              <a:t>n</a:t>
            </a:r>
            <a:r>
              <a:rPr sz="750" spc="-8" dirty="0">
                <a:solidFill>
                  <a:srgbClr val="FFFFFF"/>
                </a:solidFill>
                <a:latin typeface="Arial"/>
                <a:cs typeface="Arial"/>
              </a:rPr>
              <a:t>e</a:t>
            </a:r>
            <a:r>
              <a:rPr sz="750" spc="-4" dirty="0">
                <a:solidFill>
                  <a:srgbClr val="FFFFFF"/>
                </a:solidFill>
                <a:latin typeface="Arial"/>
                <a:cs typeface="Arial"/>
              </a:rPr>
              <a:t>t</a:t>
            </a:r>
            <a:r>
              <a:rPr sz="750" spc="-15" dirty="0">
                <a:solidFill>
                  <a:srgbClr val="FFFFFF"/>
                </a:solidFill>
                <a:latin typeface="Arial"/>
                <a:cs typeface="Arial"/>
              </a:rPr>
              <a:t>w</a:t>
            </a:r>
            <a:r>
              <a:rPr sz="750" spc="-4" dirty="0">
                <a:solidFill>
                  <a:srgbClr val="FFFFFF"/>
                </a:solidFill>
                <a:latin typeface="Arial"/>
                <a:cs typeface="Arial"/>
              </a:rPr>
              <a:t>or</a:t>
            </a:r>
            <a:r>
              <a:rPr sz="750" spc="8" dirty="0">
                <a:solidFill>
                  <a:srgbClr val="FFFFFF"/>
                </a:solidFill>
                <a:latin typeface="Arial"/>
                <a:cs typeface="Arial"/>
              </a:rPr>
              <a:t>k</a:t>
            </a:r>
            <a:r>
              <a:rPr sz="750" dirty="0">
                <a:solidFill>
                  <a:srgbClr val="FFFFFF"/>
                </a:solidFill>
                <a:latin typeface="Arial"/>
                <a:cs typeface="Arial"/>
              </a:rPr>
              <a:t>s</a:t>
            </a:r>
            <a:r>
              <a:rPr sz="750" spc="-4" dirty="0">
                <a:solidFill>
                  <a:srgbClr val="FFFFFF"/>
                </a:solidFill>
                <a:latin typeface="Arial"/>
                <a:cs typeface="Arial"/>
              </a:rPr>
              <a:t>,</a:t>
            </a:r>
            <a:r>
              <a:rPr sz="750" spc="-11" dirty="0">
                <a:solidFill>
                  <a:srgbClr val="FFFFFF"/>
                </a:solidFill>
                <a:latin typeface="Arial"/>
                <a:cs typeface="Arial"/>
              </a:rPr>
              <a:t> </a:t>
            </a:r>
            <a:r>
              <a:rPr sz="750" spc="-4" dirty="0">
                <a:solidFill>
                  <a:srgbClr val="FFFFFF"/>
                </a:solidFill>
                <a:latin typeface="Arial"/>
                <a:cs typeface="Arial"/>
              </a:rPr>
              <a:t>a</a:t>
            </a:r>
            <a:r>
              <a:rPr sz="750" spc="-8" dirty="0">
                <a:solidFill>
                  <a:srgbClr val="FFFFFF"/>
                </a:solidFill>
                <a:latin typeface="Arial"/>
                <a:cs typeface="Arial"/>
              </a:rPr>
              <a:t>n</a:t>
            </a:r>
            <a:r>
              <a:rPr sz="750" spc="-4" dirty="0">
                <a:solidFill>
                  <a:srgbClr val="FFFFFF"/>
                </a:solidFill>
                <a:latin typeface="Arial"/>
                <a:cs typeface="Arial"/>
              </a:rPr>
              <a:t>d</a:t>
            </a:r>
            <a:r>
              <a:rPr sz="750" spc="-15" dirty="0">
                <a:solidFill>
                  <a:srgbClr val="FFFFFF"/>
                </a:solidFill>
                <a:latin typeface="Arial"/>
                <a:cs typeface="Arial"/>
              </a:rPr>
              <a:t> </a:t>
            </a:r>
            <a:r>
              <a:rPr sz="750" spc="-4" dirty="0">
                <a:solidFill>
                  <a:srgbClr val="FFFFFF"/>
                </a:solidFill>
                <a:latin typeface="Arial"/>
                <a:cs typeface="Arial"/>
              </a:rPr>
              <a:t>C</a:t>
            </a:r>
            <a:r>
              <a:rPr sz="750" spc="-8" dirty="0">
                <a:solidFill>
                  <a:srgbClr val="FFFFFF"/>
                </a:solidFill>
                <a:latin typeface="Arial"/>
                <a:cs typeface="Arial"/>
              </a:rPr>
              <a:t>P</a:t>
            </a:r>
            <a:r>
              <a:rPr sz="750" spc="-4" dirty="0">
                <a:solidFill>
                  <a:srgbClr val="FFFFFF"/>
                </a:solidFill>
                <a:latin typeface="Arial"/>
                <a:cs typeface="Arial"/>
              </a:rPr>
              <a:t>S</a:t>
            </a:r>
            <a:r>
              <a:rPr sz="750" dirty="0">
                <a:solidFill>
                  <a:srgbClr val="FFFFFF"/>
                </a:solidFill>
                <a:latin typeface="Arial"/>
                <a:cs typeface="Arial"/>
              </a:rPr>
              <a:t> </a:t>
            </a:r>
            <a:r>
              <a:rPr sz="750" spc="-4" dirty="0">
                <a:solidFill>
                  <a:srgbClr val="FFFFFF"/>
                </a:solidFill>
                <a:latin typeface="Arial"/>
                <a:cs typeface="Arial"/>
              </a:rPr>
              <a:t>O</a:t>
            </a:r>
            <a:r>
              <a:rPr sz="750" dirty="0">
                <a:solidFill>
                  <a:srgbClr val="FFFFFF"/>
                </a:solidFill>
                <a:latin typeface="Arial"/>
                <a:cs typeface="Arial"/>
              </a:rPr>
              <a:t>ff</a:t>
            </a:r>
            <a:r>
              <a:rPr sz="750" spc="-8" dirty="0">
                <a:solidFill>
                  <a:srgbClr val="FFFFFF"/>
                </a:solidFill>
                <a:latin typeface="Arial"/>
                <a:cs typeface="Arial"/>
              </a:rPr>
              <a:t>i</a:t>
            </a:r>
            <a:r>
              <a:rPr sz="750" dirty="0">
                <a:solidFill>
                  <a:srgbClr val="FFFFFF"/>
                </a:solidFill>
                <a:latin typeface="Arial"/>
                <a:cs typeface="Arial"/>
              </a:rPr>
              <a:t>c</a:t>
            </a:r>
            <a:r>
              <a:rPr sz="750" spc="-4" dirty="0">
                <a:solidFill>
                  <a:srgbClr val="FFFFFF"/>
                </a:solidFill>
                <a:latin typeface="Arial"/>
                <a:cs typeface="Arial"/>
              </a:rPr>
              <a:t>es</a:t>
            </a:r>
            <a:endParaRPr sz="750" dirty="0">
              <a:solidFill>
                <a:prstClr val="black"/>
              </a:solidFill>
              <a:latin typeface="Arial"/>
              <a:cs typeface="Arial"/>
            </a:endParaRPr>
          </a:p>
        </p:txBody>
      </p:sp>
      <p:sp>
        <p:nvSpPr>
          <p:cNvPr id="194" name="object 83"/>
          <p:cNvSpPr txBox="1"/>
          <p:nvPr/>
        </p:nvSpPr>
        <p:spPr>
          <a:xfrm>
            <a:off x="6775246" y="5282718"/>
            <a:ext cx="1007928" cy="230832"/>
          </a:xfrm>
          <a:prstGeom prst="rect">
            <a:avLst/>
          </a:prstGeom>
        </p:spPr>
        <p:txBody>
          <a:bodyPr vert="horz" wrap="square" lIns="0" tIns="0" rIns="0" bIns="0" rtlCol="0">
            <a:spAutoFit/>
          </a:bodyPr>
          <a:lstStyle/>
          <a:p>
            <a:pPr marL="9525"/>
            <a:r>
              <a:rPr sz="750" spc="-4" dirty="0">
                <a:solidFill>
                  <a:srgbClr val="FFFFFF"/>
                </a:solidFill>
                <a:latin typeface="Arial"/>
                <a:cs typeface="Arial"/>
              </a:rPr>
              <a:t>OLCE</a:t>
            </a:r>
            <a:r>
              <a:rPr sz="750" spc="-8" dirty="0">
                <a:solidFill>
                  <a:srgbClr val="FFFFFF"/>
                </a:solidFill>
                <a:latin typeface="Arial"/>
                <a:cs typeface="Arial"/>
              </a:rPr>
              <a:t> P</a:t>
            </a:r>
            <a:r>
              <a:rPr sz="750" spc="-4" dirty="0">
                <a:solidFill>
                  <a:srgbClr val="FFFFFF"/>
                </a:solidFill>
                <a:latin typeface="Arial"/>
                <a:cs typeface="Arial"/>
              </a:rPr>
              <a:t>ro</a:t>
            </a:r>
            <a:r>
              <a:rPr sz="750" spc="-8" dirty="0">
                <a:solidFill>
                  <a:srgbClr val="FFFFFF"/>
                </a:solidFill>
                <a:latin typeface="Arial"/>
                <a:cs typeface="Arial"/>
              </a:rPr>
              <a:t>g</a:t>
            </a:r>
            <a:r>
              <a:rPr sz="750" spc="-4" dirty="0">
                <a:solidFill>
                  <a:srgbClr val="FFFFFF"/>
                </a:solidFill>
                <a:latin typeface="Arial"/>
                <a:cs typeface="Arial"/>
              </a:rPr>
              <a:t>ra</a:t>
            </a:r>
            <a:r>
              <a:rPr sz="750" spc="8" dirty="0">
                <a:solidFill>
                  <a:srgbClr val="FFFFFF"/>
                </a:solidFill>
                <a:latin typeface="Arial"/>
                <a:cs typeface="Arial"/>
              </a:rPr>
              <a:t>m</a:t>
            </a:r>
            <a:r>
              <a:rPr sz="750" dirty="0">
                <a:solidFill>
                  <a:srgbClr val="FFFFFF"/>
                </a:solidFill>
                <a:latin typeface="Arial"/>
                <a:cs typeface="Arial"/>
              </a:rPr>
              <a:t>s</a:t>
            </a:r>
            <a:r>
              <a:rPr sz="750" spc="-4" dirty="0">
                <a:solidFill>
                  <a:srgbClr val="FFFFFF"/>
                </a:solidFill>
                <a:latin typeface="Arial"/>
                <a:cs typeface="Arial"/>
              </a:rPr>
              <a:t>/</a:t>
            </a:r>
            <a:r>
              <a:rPr sz="750" spc="-8" dirty="0">
                <a:solidFill>
                  <a:srgbClr val="FFFFFF"/>
                </a:solidFill>
                <a:latin typeface="Arial"/>
                <a:cs typeface="Arial"/>
              </a:rPr>
              <a:t>E</a:t>
            </a:r>
            <a:r>
              <a:rPr sz="750" spc="-11" dirty="0">
                <a:solidFill>
                  <a:srgbClr val="FFFFFF"/>
                </a:solidFill>
                <a:latin typeface="Arial"/>
                <a:cs typeface="Arial"/>
              </a:rPr>
              <a:t>v</a:t>
            </a:r>
            <a:r>
              <a:rPr sz="750" spc="-4" dirty="0">
                <a:solidFill>
                  <a:srgbClr val="FFFFFF"/>
                </a:solidFill>
                <a:latin typeface="Arial"/>
                <a:cs typeface="Arial"/>
              </a:rPr>
              <a:t>e</a:t>
            </a:r>
            <a:r>
              <a:rPr sz="750" spc="-8" dirty="0">
                <a:solidFill>
                  <a:srgbClr val="FFFFFF"/>
                </a:solidFill>
                <a:latin typeface="Arial"/>
                <a:cs typeface="Arial"/>
              </a:rPr>
              <a:t>n</a:t>
            </a:r>
            <a:r>
              <a:rPr sz="750" spc="-4" dirty="0">
                <a:solidFill>
                  <a:srgbClr val="FFFFFF"/>
                </a:solidFill>
                <a:latin typeface="Arial"/>
                <a:cs typeface="Arial"/>
              </a:rPr>
              <a:t>ts</a:t>
            </a:r>
            <a:endParaRPr sz="750">
              <a:solidFill>
                <a:prstClr val="black"/>
              </a:solidFill>
              <a:latin typeface="Arial"/>
              <a:cs typeface="Arial"/>
            </a:endParaRPr>
          </a:p>
        </p:txBody>
      </p:sp>
      <p:sp>
        <p:nvSpPr>
          <p:cNvPr id="195" name="object 84"/>
          <p:cNvSpPr/>
          <p:nvPr/>
        </p:nvSpPr>
        <p:spPr>
          <a:xfrm>
            <a:off x="2688281" y="4430021"/>
            <a:ext cx="891181" cy="1132581"/>
          </a:xfrm>
          <a:custGeom>
            <a:avLst/>
            <a:gdLst/>
            <a:ahLst/>
            <a:cxnLst/>
            <a:rect l="l" t="t" r="r" b="b"/>
            <a:pathLst>
              <a:path w="1216660" h="1546225">
                <a:moveTo>
                  <a:pt x="869314" y="0"/>
                </a:moveTo>
                <a:lnTo>
                  <a:pt x="0" y="1316685"/>
                </a:lnTo>
                <a:lnTo>
                  <a:pt x="346963" y="1545767"/>
                </a:lnTo>
                <a:lnTo>
                  <a:pt x="1216278" y="229107"/>
                </a:lnTo>
                <a:lnTo>
                  <a:pt x="869314" y="0"/>
                </a:lnTo>
                <a:close/>
              </a:path>
            </a:pathLst>
          </a:custGeom>
          <a:solidFill>
            <a:srgbClr val="FFFFFF"/>
          </a:solidFill>
        </p:spPr>
        <p:txBody>
          <a:bodyPr wrap="square" lIns="0" tIns="0" rIns="0" bIns="0" rtlCol="0"/>
          <a:lstStyle/>
          <a:p>
            <a:endParaRPr sz="1350">
              <a:solidFill>
                <a:prstClr val="black"/>
              </a:solidFill>
            </a:endParaRPr>
          </a:p>
        </p:txBody>
      </p:sp>
      <p:sp>
        <p:nvSpPr>
          <p:cNvPr id="196" name="object 85"/>
          <p:cNvSpPr/>
          <p:nvPr/>
        </p:nvSpPr>
        <p:spPr>
          <a:xfrm>
            <a:off x="2688281" y="4430021"/>
            <a:ext cx="891181" cy="1132581"/>
          </a:xfrm>
          <a:custGeom>
            <a:avLst/>
            <a:gdLst/>
            <a:ahLst/>
            <a:cxnLst/>
            <a:rect l="l" t="t" r="r" b="b"/>
            <a:pathLst>
              <a:path w="1216660" h="1546225">
                <a:moveTo>
                  <a:pt x="869314" y="0"/>
                </a:moveTo>
                <a:lnTo>
                  <a:pt x="1216278" y="229107"/>
                </a:lnTo>
                <a:lnTo>
                  <a:pt x="346963" y="1545767"/>
                </a:lnTo>
                <a:lnTo>
                  <a:pt x="0" y="1316685"/>
                </a:lnTo>
                <a:lnTo>
                  <a:pt x="869314" y="0"/>
                </a:lnTo>
                <a:close/>
              </a:path>
            </a:pathLst>
          </a:custGeom>
          <a:ln w="12700">
            <a:solidFill>
              <a:srgbClr val="FFFFFF"/>
            </a:solidFill>
          </a:ln>
        </p:spPr>
        <p:txBody>
          <a:bodyPr wrap="square" lIns="0" tIns="0" rIns="0" bIns="0" rtlCol="0"/>
          <a:lstStyle/>
          <a:p>
            <a:endParaRPr sz="1350">
              <a:solidFill>
                <a:prstClr val="black"/>
              </a:solidFill>
            </a:endParaRPr>
          </a:p>
        </p:txBody>
      </p:sp>
      <p:sp>
        <p:nvSpPr>
          <p:cNvPr id="197" name="object 86"/>
          <p:cNvSpPr/>
          <p:nvPr/>
        </p:nvSpPr>
        <p:spPr>
          <a:xfrm>
            <a:off x="8125414" y="4534116"/>
            <a:ext cx="800947" cy="1019091"/>
          </a:xfrm>
          <a:custGeom>
            <a:avLst/>
            <a:gdLst/>
            <a:ahLst/>
            <a:cxnLst/>
            <a:rect l="l" t="t" r="r" b="b"/>
            <a:pathLst>
              <a:path w="1093470" h="1391284">
                <a:moveTo>
                  <a:pt x="350901" y="0"/>
                </a:moveTo>
                <a:lnTo>
                  <a:pt x="0" y="223012"/>
                </a:lnTo>
                <a:lnTo>
                  <a:pt x="742315" y="1390878"/>
                </a:lnTo>
                <a:lnTo>
                  <a:pt x="1093216" y="1167866"/>
                </a:lnTo>
                <a:lnTo>
                  <a:pt x="350901" y="0"/>
                </a:lnTo>
                <a:close/>
              </a:path>
            </a:pathLst>
          </a:custGeom>
          <a:solidFill>
            <a:srgbClr val="FFFFFF"/>
          </a:solidFill>
        </p:spPr>
        <p:txBody>
          <a:bodyPr wrap="square" lIns="0" tIns="0" rIns="0" bIns="0" rtlCol="0"/>
          <a:lstStyle/>
          <a:p>
            <a:endParaRPr sz="1350">
              <a:solidFill>
                <a:prstClr val="black"/>
              </a:solidFill>
            </a:endParaRPr>
          </a:p>
        </p:txBody>
      </p:sp>
      <p:sp>
        <p:nvSpPr>
          <p:cNvPr id="198" name="object 87"/>
          <p:cNvSpPr/>
          <p:nvPr/>
        </p:nvSpPr>
        <p:spPr>
          <a:xfrm>
            <a:off x="8125414" y="4534116"/>
            <a:ext cx="800947" cy="1019091"/>
          </a:xfrm>
          <a:custGeom>
            <a:avLst/>
            <a:gdLst/>
            <a:ahLst/>
            <a:cxnLst/>
            <a:rect l="l" t="t" r="r" b="b"/>
            <a:pathLst>
              <a:path w="1093470" h="1391284">
                <a:moveTo>
                  <a:pt x="0" y="223012"/>
                </a:moveTo>
                <a:lnTo>
                  <a:pt x="350901" y="0"/>
                </a:lnTo>
                <a:lnTo>
                  <a:pt x="1093216" y="1167866"/>
                </a:lnTo>
                <a:lnTo>
                  <a:pt x="742315" y="1390878"/>
                </a:lnTo>
                <a:lnTo>
                  <a:pt x="0" y="223012"/>
                </a:lnTo>
                <a:close/>
              </a:path>
            </a:pathLst>
          </a:custGeom>
          <a:ln w="12700">
            <a:solidFill>
              <a:srgbClr val="FFFFFF"/>
            </a:solidFill>
          </a:ln>
        </p:spPr>
        <p:txBody>
          <a:bodyPr wrap="square" lIns="0" tIns="0" rIns="0" bIns="0" rtlCol="0"/>
          <a:lstStyle/>
          <a:p>
            <a:endParaRPr sz="1350">
              <a:solidFill>
                <a:prstClr val="black"/>
              </a:solidFill>
            </a:endParaRPr>
          </a:p>
        </p:txBody>
      </p:sp>
      <p:sp>
        <p:nvSpPr>
          <p:cNvPr id="199" name="object 88"/>
          <p:cNvSpPr/>
          <p:nvPr/>
        </p:nvSpPr>
        <p:spPr>
          <a:xfrm>
            <a:off x="2740373" y="4111408"/>
            <a:ext cx="1093046" cy="1437704"/>
          </a:xfrm>
          <a:custGeom>
            <a:avLst/>
            <a:gdLst/>
            <a:ahLst/>
            <a:cxnLst/>
            <a:rect l="l" t="t" r="r" b="b"/>
            <a:pathLst>
              <a:path w="1492250" h="1962784">
                <a:moveTo>
                  <a:pt x="1144905" y="0"/>
                </a:moveTo>
                <a:lnTo>
                  <a:pt x="0" y="1733016"/>
                </a:lnTo>
                <a:lnTo>
                  <a:pt x="346837" y="1962188"/>
                </a:lnTo>
                <a:lnTo>
                  <a:pt x="1491869" y="229107"/>
                </a:lnTo>
                <a:lnTo>
                  <a:pt x="1144905" y="0"/>
                </a:lnTo>
                <a:close/>
              </a:path>
            </a:pathLst>
          </a:custGeom>
          <a:solidFill>
            <a:srgbClr val="FFFFFF"/>
          </a:solidFill>
        </p:spPr>
        <p:txBody>
          <a:bodyPr wrap="square" lIns="0" tIns="0" rIns="0" bIns="0" rtlCol="0"/>
          <a:lstStyle/>
          <a:p>
            <a:endParaRPr sz="1350">
              <a:solidFill>
                <a:prstClr val="black"/>
              </a:solidFill>
            </a:endParaRPr>
          </a:p>
        </p:txBody>
      </p:sp>
      <p:sp>
        <p:nvSpPr>
          <p:cNvPr id="200" name="object 89"/>
          <p:cNvSpPr/>
          <p:nvPr/>
        </p:nvSpPr>
        <p:spPr>
          <a:xfrm>
            <a:off x="2740373" y="4111408"/>
            <a:ext cx="1093046" cy="1437704"/>
          </a:xfrm>
          <a:custGeom>
            <a:avLst/>
            <a:gdLst/>
            <a:ahLst/>
            <a:cxnLst/>
            <a:rect l="l" t="t" r="r" b="b"/>
            <a:pathLst>
              <a:path w="1492250" h="1962784">
                <a:moveTo>
                  <a:pt x="1144905" y="0"/>
                </a:moveTo>
                <a:lnTo>
                  <a:pt x="1491869" y="229107"/>
                </a:lnTo>
                <a:lnTo>
                  <a:pt x="346837" y="1962188"/>
                </a:lnTo>
                <a:lnTo>
                  <a:pt x="0" y="1733016"/>
                </a:lnTo>
                <a:lnTo>
                  <a:pt x="1144905" y="0"/>
                </a:lnTo>
                <a:close/>
              </a:path>
            </a:pathLst>
          </a:custGeom>
          <a:ln w="12700">
            <a:solidFill>
              <a:srgbClr val="FFFFFF"/>
            </a:solidFill>
          </a:ln>
        </p:spPr>
        <p:txBody>
          <a:bodyPr wrap="square" lIns="0" tIns="0" rIns="0" bIns="0" rtlCol="0"/>
          <a:lstStyle/>
          <a:p>
            <a:endParaRPr sz="1350">
              <a:solidFill>
                <a:prstClr val="black"/>
              </a:solidFill>
            </a:endParaRPr>
          </a:p>
        </p:txBody>
      </p:sp>
      <p:sp>
        <p:nvSpPr>
          <p:cNvPr id="201" name="object 90"/>
          <p:cNvSpPr/>
          <p:nvPr/>
        </p:nvSpPr>
        <p:spPr>
          <a:xfrm>
            <a:off x="3756487" y="3790472"/>
            <a:ext cx="1399098" cy="264191"/>
          </a:xfrm>
          <a:custGeom>
            <a:avLst/>
            <a:gdLst/>
            <a:ahLst/>
            <a:cxnLst/>
            <a:rect l="l" t="t" r="r" b="b"/>
            <a:pathLst>
              <a:path w="1910079" h="360679">
                <a:moveTo>
                  <a:pt x="0" y="360172"/>
                </a:moveTo>
                <a:lnTo>
                  <a:pt x="1909826" y="360172"/>
                </a:lnTo>
                <a:lnTo>
                  <a:pt x="1909826" y="0"/>
                </a:lnTo>
                <a:lnTo>
                  <a:pt x="0" y="0"/>
                </a:lnTo>
                <a:lnTo>
                  <a:pt x="0" y="360172"/>
                </a:lnTo>
                <a:close/>
              </a:path>
            </a:pathLst>
          </a:custGeom>
          <a:solidFill>
            <a:srgbClr val="94AFFF"/>
          </a:solidFill>
        </p:spPr>
        <p:txBody>
          <a:bodyPr wrap="square" lIns="0" tIns="0" rIns="0" bIns="0" rtlCol="0"/>
          <a:lstStyle/>
          <a:p>
            <a:endParaRPr sz="1350">
              <a:solidFill>
                <a:prstClr val="black"/>
              </a:solidFill>
            </a:endParaRPr>
          </a:p>
        </p:txBody>
      </p:sp>
      <p:sp>
        <p:nvSpPr>
          <p:cNvPr id="202" name="object 91"/>
          <p:cNvSpPr/>
          <p:nvPr/>
        </p:nvSpPr>
        <p:spPr>
          <a:xfrm>
            <a:off x="5155399" y="3790472"/>
            <a:ext cx="943740" cy="264191"/>
          </a:xfrm>
          <a:custGeom>
            <a:avLst/>
            <a:gdLst/>
            <a:ahLst/>
            <a:cxnLst/>
            <a:rect l="l" t="t" r="r" b="b"/>
            <a:pathLst>
              <a:path w="1288414" h="360679">
                <a:moveTo>
                  <a:pt x="0" y="360172"/>
                </a:moveTo>
                <a:lnTo>
                  <a:pt x="1288288" y="360172"/>
                </a:lnTo>
                <a:lnTo>
                  <a:pt x="1288288" y="0"/>
                </a:lnTo>
                <a:lnTo>
                  <a:pt x="0" y="0"/>
                </a:lnTo>
                <a:lnTo>
                  <a:pt x="0" y="360172"/>
                </a:lnTo>
                <a:close/>
              </a:path>
            </a:pathLst>
          </a:custGeom>
          <a:solidFill>
            <a:srgbClr val="94AFFF"/>
          </a:solidFill>
        </p:spPr>
        <p:txBody>
          <a:bodyPr wrap="square" lIns="0" tIns="0" rIns="0" bIns="0" rtlCol="0"/>
          <a:lstStyle/>
          <a:p>
            <a:endParaRPr sz="1350">
              <a:solidFill>
                <a:prstClr val="black"/>
              </a:solidFill>
            </a:endParaRPr>
          </a:p>
        </p:txBody>
      </p:sp>
      <p:sp>
        <p:nvSpPr>
          <p:cNvPr id="203" name="object 92"/>
          <p:cNvSpPr/>
          <p:nvPr/>
        </p:nvSpPr>
        <p:spPr>
          <a:xfrm>
            <a:off x="6099046" y="3790472"/>
            <a:ext cx="1843758" cy="264191"/>
          </a:xfrm>
          <a:custGeom>
            <a:avLst/>
            <a:gdLst/>
            <a:ahLst/>
            <a:cxnLst/>
            <a:rect l="l" t="t" r="r" b="b"/>
            <a:pathLst>
              <a:path w="2517140" h="360679">
                <a:moveTo>
                  <a:pt x="0" y="360172"/>
                </a:moveTo>
                <a:lnTo>
                  <a:pt x="2517140" y="360172"/>
                </a:lnTo>
                <a:lnTo>
                  <a:pt x="2517140" y="0"/>
                </a:lnTo>
                <a:lnTo>
                  <a:pt x="0" y="0"/>
                </a:lnTo>
                <a:lnTo>
                  <a:pt x="0" y="360172"/>
                </a:lnTo>
                <a:close/>
              </a:path>
            </a:pathLst>
          </a:custGeom>
          <a:solidFill>
            <a:srgbClr val="94AFFF"/>
          </a:solidFill>
        </p:spPr>
        <p:txBody>
          <a:bodyPr wrap="square" lIns="0" tIns="0" rIns="0" bIns="0" rtlCol="0"/>
          <a:lstStyle/>
          <a:p>
            <a:endParaRPr sz="1350">
              <a:solidFill>
                <a:prstClr val="black"/>
              </a:solidFill>
            </a:endParaRPr>
          </a:p>
        </p:txBody>
      </p:sp>
      <p:sp>
        <p:nvSpPr>
          <p:cNvPr id="204" name="object 93"/>
          <p:cNvSpPr/>
          <p:nvPr/>
        </p:nvSpPr>
        <p:spPr>
          <a:xfrm flipH="1">
            <a:off x="5155400" y="3785819"/>
            <a:ext cx="238415" cy="273494"/>
          </a:xfrm>
          <a:custGeom>
            <a:avLst/>
            <a:gdLst/>
            <a:ahLst/>
            <a:cxnLst/>
            <a:rect l="l" t="t" r="r" b="b"/>
            <a:pathLst>
              <a:path h="373379">
                <a:moveTo>
                  <a:pt x="0" y="0"/>
                </a:moveTo>
                <a:lnTo>
                  <a:pt x="0" y="372871"/>
                </a:lnTo>
              </a:path>
            </a:pathLst>
          </a:custGeom>
          <a:ln w="12700">
            <a:solidFill>
              <a:srgbClr val="FFFFFF"/>
            </a:solidFill>
          </a:ln>
        </p:spPr>
        <p:txBody>
          <a:bodyPr wrap="square" lIns="0" tIns="0" rIns="0" bIns="0" rtlCol="0"/>
          <a:lstStyle/>
          <a:p>
            <a:endParaRPr sz="1350">
              <a:solidFill>
                <a:prstClr val="black"/>
              </a:solidFill>
            </a:endParaRPr>
          </a:p>
        </p:txBody>
      </p:sp>
      <p:sp>
        <p:nvSpPr>
          <p:cNvPr id="205" name="object 94"/>
          <p:cNvSpPr/>
          <p:nvPr/>
        </p:nvSpPr>
        <p:spPr>
          <a:xfrm>
            <a:off x="6262349" y="3797540"/>
            <a:ext cx="0" cy="273494"/>
          </a:xfrm>
          <a:custGeom>
            <a:avLst/>
            <a:gdLst/>
            <a:ahLst/>
            <a:cxnLst/>
            <a:rect l="l" t="t" r="r" b="b"/>
            <a:pathLst>
              <a:path h="373379">
                <a:moveTo>
                  <a:pt x="0" y="0"/>
                </a:moveTo>
                <a:lnTo>
                  <a:pt x="0" y="372871"/>
                </a:lnTo>
              </a:path>
            </a:pathLst>
          </a:custGeom>
          <a:ln w="12700">
            <a:solidFill>
              <a:srgbClr val="FFFFFF"/>
            </a:solidFill>
          </a:ln>
        </p:spPr>
        <p:txBody>
          <a:bodyPr wrap="square" lIns="0" tIns="0" rIns="0" bIns="0" rtlCol="0"/>
          <a:lstStyle/>
          <a:p>
            <a:endParaRPr sz="1350">
              <a:solidFill>
                <a:prstClr val="black"/>
              </a:solidFill>
            </a:endParaRPr>
          </a:p>
        </p:txBody>
      </p:sp>
      <p:sp>
        <p:nvSpPr>
          <p:cNvPr id="206" name="object 95"/>
          <p:cNvSpPr/>
          <p:nvPr/>
        </p:nvSpPr>
        <p:spPr>
          <a:xfrm>
            <a:off x="3756487" y="3785819"/>
            <a:ext cx="0" cy="273494"/>
          </a:xfrm>
          <a:custGeom>
            <a:avLst/>
            <a:gdLst/>
            <a:ahLst/>
            <a:cxnLst/>
            <a:rect l="l" t="t" r="r" b="b"/>
            <a:pathLst>
              <a:path h="373379">
                <a:moveTo>
                  <a:pt x="0" y="0"/>
                </a:moveTo>
                <a:lnTo>
                  <a:pt x="0" y="372871"/>
                </a:lnTo>
              </a:path>
            </a:pathLst>
          </a:custGeom>
          <a:ln w="12700">
            <a:solidFill>
              <a:srgbClr val="000000"/>
            </a:solidFill>
          </a:ln>
        </p:spPr>
        <p:txBody>
          <a:bodyPr wrap="square" lIns="0" tIns="0" rIns="0" bIns="0" rtlCol="0"/>
          <a:lstStyle/>
          <a:p>
            <a:endParaRPr sz="1350">
              <a:solidFill>
                <a:prstClr val="black"/>
              </a:solidFill>
            </a:endParaRPr>
          </a:p>
        </p:txBody>
      </p:sp>
      <p:sp>
        <p:nvSpPr>
          <p:cNvPr id="207" name="object 96"/>
          <p:cNvSpPr/>
          <p:nvPr/>
        </p:nvSpPr>
        <p:spPr>
          <a:xfrm>
            <a:off x="7942804" y="3785819"/>
            <a:ext cx="0" cy="273494"/>
          </a:xfrm>
          <a:custGeom>
            <a:avLst/>
            <a:gdLst/>
            <a:ahLst/>
            <a:cxnLst/>
            <a:rect l="l" t="t" r="r" b="b"/>
            <a:pathLst>
              <a:path h="373379">
                <a:moveTo>
                  <a:pt x="0" y="0"/>
                </a:moveTo>
                <a:lnTo>
                  <a:pt x="0" y="372871"/>
                </a:lnTo>
              </a:path>
            </a:pathLst>
          </a:custGeom>
          <a:ln w="12700">
            <a:solidFill>
              <a:srgbClr val="000000"/>
            </a:solidFill>
          </a:ln>
        </p:spPr>
        <p:txBody>
          <a:bodyPr wrap="square" lIns="0" tIns="0" rIns="0" bIns="0" rtlCol="0"/>
          <a:lstStyle/>
          <a:p>
            <a:endParaRPr sz="1350">
              <a:solidFill>
                <a:prstClr val="black"/>
              </a:solidFill>
            </a:endParaRPr>
          </a:p>
        </p:txBody>
      </p:sp>
      <p:sp>
        <p:nvSpPr>
          <p:cNvPr id="208" name="object 97"/>
          <p:cNvSpPr/>
          <p:nvPr/>
        </p:nvSpPr>
        <p:spPr>
          <a:xfrm>
            <a:off x="3751836" y="3790470"/>
            <a:ext cx="4195898" cy="0"/>
          </a:xfrm>
          <a:custGeom>
            <a:avLst/>
            <a:gdLst/>
            <a:ahLst/>
            <a:cxnLst/>
            <a:rect l="l" t="t" r="r" b="b"/>
            <a:pathLst>
              <a:path w="5728334">
                <a:moveTo>
                  <a:pt x="0" y="0"/>
                </a:moveTo>
                <a:lnTo>
                  <a:pt x="5727954" y="0"/>
                </a:lnTo>
              </a:path>
            </a:pathLst>
          </a:custGeom>
          <a:ln w="12700">
            <a:solidFill>
              <a:srgbClr val="000000"/>
            </a:solidFill>
          </a:ln>
        </p:spPr>
        <p:txBody>
          <a:bodyPr wrap="square" lIns="0" tIns="0" rIns="0" bIns="0" rtlCol="0"/>
          <a:lstStyle/>
          <a:p>
            <a:endParaRPr sz="1350">
              <a:solidFill>
                <a:prstClr val="black"/>
              </a:solidFill>
            </a:endParaRPr>
          </a:p>
        </p:txBody>
      </p:sp>
      <p:sp>
        <p:nvSpPr>
          <p:cNvPr id="209" name="object 98"/>
          <p:cNvSpPr/>
          <p:nvPr/>
        </p:nvSpPr>
        <p:spPr>
          <a:xfrm>
            <a:off x="3751836" y="4054291"/>
            <a:ext cx="4195898" cy="0"/>
          </a:xfrm>
          <a:custGeom>
            <a:avLst/>
            <a:gdLst/>
            <a:ahLst/>
            <a:cxnLst/>
            <a:rect l="l" t="t" r="r" b="b"/>
            <a:pathLst>
              <a:path w="5728334">
                <a:moveTo>
                  <a:pt x="0" y="0"/>
                </a:moveTo>
                <a:lnTo>
                  <a:pt x="5727954" y="0"/>
                </a:lnTo>
              </a:path>
            </a:pathLst>
          </a:custGeom>
          <a:ln w="12700">
            <a:solidFill>
              <a:srgbClr val="000000"/>
            </a:solidFill>
          </a:ln>
        </p:spPr>
        <p:txBody>
          <a:bodyPr wrap="square" lIns="0" tIns="0" rIns="0" bIns="0" rtlCol="0"/>
          <a:lstStyle/>
          <a:p>
            <a:endParaRPr sz="1350">
              <a:solidFill>
                <a:prstClr val="black"/>
              </a:solidFill>
            </a:endParaRPr>
          </a:p>
        </p:txBody>
      </p:sp>
      <p:sp>
        <p:nvSpPr>
          <p:cNvPr id="210" name="object 99"/>
          <p:cNvSpPr txBox="1"/>
          <p:nvPr/>
        </p:nvSpPr>
        <p:spPr>
          <a:xfrm>
            <a:off x="4371382" y="3817710"/>
            <a:ext cx="817226" cy="184666"/>
          </a:xfrm>
          <a:prstGeom prst="rect">
            <a:avLst/>
          </a:prstGeom>
        </p:spPr>
        <p:txBody>
          <a:bodyPr vert="horz" wrap="square" lIns="0" tIns="0" rIns="0" bIns="0" rtlCol="0">
            <a:spAutoFit/>
          </a:bodyPr>
          <a:lstStyle/>
          <a:p>
            <a:pPr marL="9525" algn="ctr"/>
            <a:r>
              <a:rPr sz="600" i="1" dirty="0">
                <a:solidFill>
                  <a:srgbClr val="0033A0">
                    <a:lumMod val="50000"/>
                  </a:srgbClr>
                </a:solidFill>
                <a:cs typeface="Calibri"/>
              </a:rPr>
              <a:t>E</a:t>
            </a:r>
            <a:r>
              <a:rPr sz="600" i="1" spc="-4" dirty="0">
                <a:solidFill>
                  <a:srgbClr val="0033A0">
                    <a:lumMod val="50000"/>
                  </a:srgbClr>
                </a:solidFill>
                <a:cs typeface="Calibri"/>
              </a:rPr>
              <a:t>L</a:t>
            </a:r>
            <a:r>
              <a:rPr sz="600" i="1" dirty="0">
                <a:solidFill>
                  <a:srgbClr val="0033A0">
                    <a:lumMod val="50000"/>
                  </a:srgbClr>
                </a:solidFill>
                <a:cs typeface="Calibri"/>
              </a:rPr>
              <a:t>D</a:t>
            </a:r>
            <a:r>
              <a:rPr sz="600" i="1" spc="-15" dirty="0">
                <a:solidFill>
                  <a:srgbClr val="0033A0">
                    <a:lumMod val="50000"/>
                  </a:srgbClr>
                </a:solidFill>
                <a:cs typeface="Calibri"/>
              </a:rPr>
              <a:t> </a:t>
            </a:r>
            <a:r>
              <a:rPr sz="600" i="1" spc="-4" dirty="0">
                <a:solidFill>
                  <a:srgbClr val="0033A0">
                    <a:lumMod val="50000"/>
                  </a:srgbClr>
                </a:solidFill>
                <a:cs typeface="Calibri"/>
              </a:rPr>
              <a:t>Co</a:t>
            </a:r>
            <a:r>
              <a:rPr sz="600" i="1" dirty="0">
                <a:solidFill>
                  <a:srgbClr val="0033A0">
                    <a:lumMod val="50000"/>
                  </a:srgbClr>
                </a:solidFill>
                <a:cs typeface="Calibri"/>
              </a:rPr>
              <a:t>mm</a:t>
            </a:r>
            <a:r>
              <a:rPr sz="600" i="1" spc="-4" dirty="0">
                <a:solidFill>
                  <a:srgbClr val="0033A0">
                    <a:lumMod val="50000"/>
                  </a:srgbClr>
                </a:solidFill>
                <a:cs typeface="Calibri"/>
              </a:rPr>
              <a:t>o</a:t>
            </a:r>
            <a:r>
              <a:rPr sz="600" i="1" dirty="0">
                <a:solidFill>
                  <a:srgbClr val="0033A0">
                    <a:lumMod val="50000"/>
                  </a:srgbClr>
                </a:solidFill>
                <a:cs typeface="Calibri"/>
              </a:rPr>
              <a:t>n</a:t>
            </a:r>
            <a:r>
              <a:rPr sz="600" i="1" spc="-4" dirty="0">
                <a:solidFill>
                  <a:srgbClr val="0033A0">
                    <a:lumMod val="50000"/>
                  </a:srgbClr>
                </a:solidFill>
                <a:cs typeface="Calibri"/>
              </a:rPr>
              <a:t> C</a:t>
            </a:r>
            <a:r>
              <a:rPr sz="600" i="1" spc="-8" dirty="0">
                <a:solidFill>
                  <a:srgbClr val="0033A0">
                    <a:lumMod val="50000"/>
                  </a:srgbClr>
                </a:solidFill>
                <a:cs typeface="Calibri"/>
              </a:rPr>
              <a:t>o</a:t>
            </a:r>
            <a:r>
              <a:rPr sz="600" i="1" dirty="0">
                <a:solidFill>
                  <a:srgbClr val="0033A0">
                    <a:lumMod val="50000"/>
                  </a:srgbClr>
                </a:solidFill>
                <a:cs typeface="Calibri"/>
              </a:rPr>
              <a:t>re</a:t>
            </a:r>
            <a:r>
              <a:rPr lang="en-US" sz="600" i="1" dirty="0">
                <a:solidFill>
                  <a:srgbClr val="0033A0">
                    <a:lumMod val="50000"/>
                  </a:srgbClr>
                </a:solidFill>
                <a:cs typeface="Calibri"/>
              </a:rPr>
              <a:t>-</a:t>
            </a:r>
            <a:r>
              <a:rPr sz="600" i="1" spc="-11" dirty="0">
                <a:solidFill>
                  <a:srgbClr val="0033A0">
                    <a:lumMod val="50000"/>
                  </a:srgbClr>
                </a:solidFill>
                <a:cs typeface="Calibri"/>
              </a:rPr>
              <a:t> </a:t>
            </a:r>
            <a:r>
              <a:rPr sz="600" i="1" dirty="0">
                <a:solidFill>
                  <a:srgbClr val="0033A0">
                    <a:lumMod val="50000"/>
                  </a:srgbClr>
                </a:solidFill>
                <a:cs typeface="Calibri"/>
              </a:rPr>
              <a:t>A</a:t>
            </a:r>
            <a:r>
              <a:rPr sz="600" i="1" spc="-4" dirty="0">
                <a:solidFill>
                  <a:srgbClr val="0033A0">
                    <a:lumMod val="50000"/>
                  </a:srgbClr>
                </a:solidFill>
                <a:cs typeface="Calibri"/>
              </a:rPr>
              <a:t>li</a:t>
            </a:r>
            <a:r>
              <a:rPr sz="600" i="1" spc="-8" dirty="0">
                <a:solidFill>
                  <a:srgbClr val="0033A0">
                    <a:lumMod val="50000"/>
                  </a:srgbClr>
                </a:solidFill>
                <a:cs typeface="Calibri"/>
              </a:rPr>
              <a:t>gn</a:t>
            </a:r>
            <a:r>
              <a:rPr sz="600" i="1" dirty="0">
                <a:solidFill>
                  <a:srgbClr val="0033A0">
                    <a:lumMod val="50000"/>
                  </a:srgbClr>
                </a:solidFill>
                <a:cs typeface="Calibri"/>
              </a:rPr>
              <a:t>ed</a:t>
            </a:r>
            <a:r>
              <a:rPr lang="en-US" sz="600" i="1" dirty="0">
                <a:solidFill>
                  <a:srgbClr val="0033A0">
                    <a:lumMod val="50000"/>
                  </a:srgbClr>
                </a:solidFill>
                <a:cs typeface="Calibri"/>
              </a:rPr>
              <a:t> </a:t>
            </a:r>
            <a:r>
              <a:rPr sz="600" i="1" dirty="0">
                <a:solidFill>
                  <a:srgbClr val="0033A0">
                    <a:lumMod val="50000"/>
                  </a:srgbClr>
                </a:solidFill>
                <a:cs typeface="Calibri"/>
              </a:rPr>
              <a:t>I</a:t>
            </a:r>
            <a:r>
              <a:rPr sz="600" i="1" spc="-4" dirty="0">
                <a:solidFill>
                  <a:srgbClr val="0033A0">
                    <a:lumMod val="50000"/>
                  </a:srgbClr>
                </a:solidFill>
                <a:cs typeface="Calibri"/>
              </a:rPr>
              <a:t>ns</a:t>
            </a:r>
            <a:r>
              <a:rPr sz="600" i="1" spc="-8" dirty="0">
                <a:solidFill>
                  <a:srgbClr val="0033A0">
                    <a:lumMod val="50000"/>
                  </a:srgbClr>
                </a:solidFill>
                <a:cs typeface="Calibri"/>
              </a:rPr>
              <a:t>t</a:t>
            </a:r>
            <a:r>
              <a:rPr sz="600" i="1" dirty="0">
                <a:solidFill>
                  <a:srgbClr val="0033A0">
                    <a:lumMod val="50000"/>
                  </a:srgbClr>
                </a:solidFill>
                <a:cs typeface="Calibri"/>
              </a:rPr>
              <a:t>r</a:t>
            </a:r>
            <a:r>
              <a:rPr sz="600" i="1" spc="-4" dirty="0">
                <a:solidFill>
                  <a:srgbClr val="0033A0">
                    <a:lumMod val="50000"/>
                  </a:srgbClr>
                </a:solidFill>
                <a:cs typeface="Calibri"/>
              </a:rPr>
              <a:t>u</a:t>
            </a:r>
            <a:r>
              <a:rPr sz="600" i="1" dirty="0">
                <a:solidFill>
                  <a:srgbClr val="0033A0">
                    <a:lumMod val="50000"/>
                  </a:srgbClr>
                </a:solidFill>
                <a:cs typeface="Calibri"/>
              </a:rPr>
              <a:t>c</a:t>
            </a:r>
            <a:r>
              <a:rPr sz="600" i="1" spc="-4" dirty="0">
                <a:solidFill>
                  <a:srgbClr val="0033A0">
                    <a:lumMod val="50000"/>
                  </a:srgbClr>
                </a:solidFill>
                <a:cs typeface="Calibri"/>
              </a:rPr>
              <a:t>tio</a:t>
            </a:r>
            <a:r>
              <a:rPr sz="600" i="1" dirty="0">
                <a:solidFill>
                  <a:srgbClr val="0033A0">
                    <a:lumMod val="50000"/>
                  </a:srgbClr>
                </a:solidFill>
                <a:cs typeface="Calibri"/>
              </a:rPr>
              <a:t>n</a:t>
            </a:r>
            <a:endParaRPr sz="600" dirty="0">
              <a:solidFill>
                <a:srgbClr val="0033A0">
                  <a:lumMod val="50000"/>
                </a:srgbClr>
              </a:solidFill>
              <a:cs typeface="Calibri"/>
            </a:endParaRPr>
          </a:p>
        </p:txBody>
      </p:sp>
      <p:sp>
        <p:nvSpPr>
          <p:cNvPr id="211" name="object 100"/>
          <p:cNvSpPr txBox="1"/>
          <p:nvPr/>
        </p:nvSpPr>
        <p:spPr>
          <a:xfrm>
            <a:off x="5431592" y="3817008"/>
            <a:ext cx="817226" cy="184666"/>
          </a:xfrm>
          <a:prstGeom prst="rect">
            <a:avLst/>
          </a:prstGeom>
        </p:spPr>
        <p:txBody>
          <a:bodyPr vert="horz" wrap="square" lIns="0" tIns="0" rIns="0" bIns="0" rtlCol="0">
            <a:spAutoFit/>
          </a:bodyPr>
          <a:lstStyle/>
          <a:p>
            <a:pPr marR="3810" indent="9525" algn="ctr"/>
            <a:r>
              <a:rPr sz="600" i="1" dirty="0">
                <a:solidFill>
                  <a:srgbClr val="001950"/>
                </a:solidFill>
                <a:cs typeface="Calibri"/>
              </a:rPr>
              <a:t>E</a:t>
            </a:r>
            <a:r>
              <a:rPr sz="600" i="1" spc="-4" dirty="0">
                <a:solidFill>
                  <a:srgbClr val="001950"/>
                </a:solidFill>
                <a:cs typeface="Calibri"/>
              </a:rPr>
              <a:t>L</a:t>
            </a:r>
            <a:r>
              <a:rPr sz="600" i="1" dirty="0">
                <a:solidFill>
                  <a:srgbClr val="001950"/>
                </a:solidFill>
                <a:cs typeface="Calibri"/>
              </a:rPr>
              <a:t>D</a:t>
            </a:r>
            <a:r>
              <a:rPr sz="600" i="1" spc="-15" dirty="0">
                <a:solidFill>
                  <a:srgbClr val="001950"/>
                </a:solidFill>
                <a:cs typeface="Calibri"/>
              </a:rPr>
              <a:t> </a:t>
            </a:r>
            <a:r>
              <a:rPr sz="600" i="1" spc="-4" dirty="0">
                <a:solidFill>
                  <a:srgbClr val="001950"/>
                </a:solidFill>
                <a:cs typeface="Calibri"/>
              </a:rPr>
              <a:t>Co</a:t>
            </a:r>
            <a:r>
              <a:rPr sz="600" i="1" dirty="0">
                <a:solidFill>
                  <a:srgbClr val="001950"/>
                </a:solidFill>
                <a:cs typeface="Calibri"/>
              </a:rPr>
              <a:t>mm</a:t>
            </a:r>
            <a:r>
              <a:rPr sz="600" i="1" spc="-4" dirty="0">
                <a:solidFill>
                  <a:srgbClr val="001950"/>
                </a:solidFill>
                <a:cs typeface="Calibri"/>
              </a:rPr>
              <a:t>o</a:t>
            </a:r>
            <a:r>
              <a:rPr sz="600" i="1" dirty="0">
                <a:solidFill>
                  <a:srgbClr val="001950"/>
                </a:solidFill>
                <a:cs typeface="Calibri"/>
              </a:rPr>
              <a:t>n</a:t>
            </a:r>
            <a:r>
              <a:rPr sz="600" i="1" spc="-4" dirty="0">
                <a:solidFill>
                  <a:srgbClr val="001950"/>
                </a:solidFill>
                <a:cs typeface="Calibri"/>
              </a:rPr>
              <a:t> C</a:t>
            </a:r>
            <a:r>
              <a:rPr sz="600" i="1" spc="-8" dirty="0">
                <a:solidFill>
                  <a:srgbClr val="001950"/>
                </a:solidFill>
                <a:cs typeface="Calibri"/>
              </a:rPr>
              <a:t>o</a:t>
            </a:r>
            <a:r>
              <a:rPr sz="600" i="1" dirty="0">
                <a:solidFill>
                  <a:srgbClr val="001950"/>
                </a:solidFill>
                <a:cs typeface="Calibri"/>
              </a:rPr>
              <a:t>re</a:t>
            </a:r>
            <a:r>
              <a:rPr lang="en-US" sz="600" i="1" spc="-11" dirty="0">
                <a:solidFill>
                  <a:srgbClr val="001950"/>
                </a:solidFill>
                <a:cs typeface="Calibri"/>
              </a:rPr>
              <a:t>-</a:t>
            </a:r>
            <a:r>
              <a:rPr sz="600" i="1" dirty="0">
                <a:solidFill>
                  <a:srgbClr val="001950"/>
                </a:solidFill>
                <a:cs typeface="Calibri"/>
              </a:rPr>
              <a:t>A</a:t>
            </a:r>
            <a:r>
              <a:rPr sz="600" i="1" spc="-4" dirty="0">
                <a:solidFill>
                  <a:srgbClr val="001950"/>
                </a:solidFill>
                <a:cs typeface="Calibri"/>
              </a:rPr>
              <a:t>li</a:t>
            </a:r>
            <a:r>
              <a:rPr sz="600" i="1" spc="-8" dirty="0">
                <a:solidFill>
                  <a:srgbClr val="001950"/>
                </a:solidFill>
                <a:cs typeface="Calibri"/>
              </a:rPr>
              <a:t>gn</a:t>
            </a:r>
            <a:r>
              <a:rPr sz="600" i="1" dirty="0">
                <a:solidFill>
                  <a:srgbClr val="001950"/>
                </a:solidFill>
                <a:cs typeface="Calibri"/>
              </a:rPr>
              <a:t>ed I</a:t>
            </a:r>
            <a:r>
              <a:rPr sz="600" i="1" spc="-4" dirty="0">
                <a:solidFill>
                  <a:srgbClr val="001950"/>
                </a:solidFill>
                <a:cs typeface="Calibri"/>
              </a:rPr>
              <a:t>ns</a:t>
            </a:r>
            <a:r>
              <a:rPr sz="600" i="1" spc="-8" dirty="0">
                <a:solidFill>
                  <a:srgbClr val="001950"/>
                </a:solidFill>
                <a:cs typeface="Calibri"/>
              </a:rPr>
              <a:t>t</a:t>
            </a:r>
            <a:r>
              <a:rPr sz="600" i="1" dirty="0">
                <a:solidFill>
                  <a:srgbClr val="001950"/>
                </a:solidFill>
                <a:cs typeface="Calibri"/>
              </a:rPr>
              <a:t>r</a:t>
            </a:r>
            <a:r>
              <a:rPr sz="600" i="1" spc="-4" dirty="0">
                <a:solidFill>
                  <a:srgbClr val="001950"/>
                </a:solidFill>
                <a:cs typeface="Calibri"/>
              </a:rPr>
              <a:t>u</a:t>
            </a:r>
            <a:r>
              <a:rPr sz="600" i="1" dirty="0">
                <a:solidFill>
                  <a:srgbClr val="001950"/>
                </a:solidFill>
                <a:cs typeface="Calibri"/>
              </a:rPr>
              <a:t>c</a:t>
            </a:r>
            <a:r>
              <a:rPr sz="600" i="1" spc="-4" dirty="0">
                <a:solidFill>
                  <a:srgbClr val="001950"/>
                </a:solidFill>
                <a:cs typeface="Calibri"/>
              </a:rPr>
              <a:t>tio</a:t>
            </a:r>
            <a:r>
              <a:rPr sz="600" i="1" dirty="0">
                <a:solidFill>
                  <a:srgbClr val="001950"/>
                </a:solidFill>
                <a:cs typeface="Calibri"/>
              </a:rPr>
              <a:t>n</a:t>
            </a:r>
            <a:endParaRPr sz="600" dirty="0">
              <a:solidFill>
                <a:srgbClr val="001950"/>
              </a:solidFill>
              <a:cs typeface="Calibri"/>
            </a:endParaRPr>
          </a:p>
        </p:txBody>
      </p:sp>
      <p:sp>
        <p:nvSpPr>
          <p:cNvPr id="212" name="object 101"/>
          <p:cNvSpPr txBox="1"/>
          <p:nvPr/>
        </p:nvSpPr>
        <p:spPr>
          <a:xfrm>
            <a:off x="6408865" y="3813230"/>
            <a:ext cx="905182" cy="184666"/>
          </a:xfrm>
          <a:prstGeom prst="rect">
            <a:avLst/>
          </a:prstGeom>
        </p:spPr>
        <p:txBody>
          <a:bodyPr vert="horz" wrap="square" lIns="0" tIns="0" rIns="0" bIns="0" rtlCol="0">
            <a:spAutoFit/>
          </a:bodyPr>
          <a:lstStyle/>
          <a:p>
            <a:pPr marL="9525" algn="ctr"/>
            <a:r>
              <a:rPr sz="600" i="1" dirty="0">
                <a:solidFill>
                  <a:srgbClr val="001950"/>
                </a:solidFill>
                <a:cs typeface="Calibri"/>
              </a:rPr>
              <a:t>E</a:t>
            </a:r>
            <a:r>
              <a:rPr sz="600" i="1" spc="-4" dirty="0">
                <a:solidFill>
                  <a:srgbClr val="001950"/>
                </a:solidFill>
                <a:cs typeface="Calibri"/>
              </a:rPr>
              <a:t>L</a:t>
            </a:r>
            <a:r>
              <a:rPr sz="600" i="1" dirty="0">
                <a:solidFill>
                  <a:srgbClr val="001950"/>
                </a:solidFill>
                <a:cs typeface="Calibri"/>
              </a:rPr>
              <a:t>A</a:t>
            </a:r>
            <a:r>
              <a:rPr sz="600" i="1" spc="-11" dirty="0">
                <a:solidFill>
                  <a:srgbClr val="001950"/>
                </a:solidFill>
                <a:cs typeface="Calibri"/>
              </a:rPr>
              <a:t> </a:t>
            </a:r>
            <a:r>
              <a:rPr sz="600" i="1" spc="-4" dirty="0">
                <a:solidFill>
                  <a:srgbClr val="001950"/>
                </a:solidFill>
                <a:cs typeface="Calibri"/>
              </a:rPr>
              <a:t>Co</a:t>
            </a:r>
            <a:r>
              <a:rPr sz="600" i="1" dirty="0">
                <a:solidFill>
                  <a:srgbClr val="001950"/>
                </a:solidFill>
                <a:cs typeface="Calibri"/>
              </a:rPr>
              <a:t>mm</a:t>
            </a:r>
            <a:r>
              <a:rPr sz="600" i="1" spc="-4" dirty="0">
                <a:solidFill>
                  <a:srgbClr val="001950"/>
                </a:solidFill>
                <a:cs typeface="Calibri"/>
              </a:rPr>
              <a:t>o</a:t>
            </a:r>
            <a:r>
              <a:rPr sz="600" i="1" dirty="0">
                <a:solidFill>
                  <a:srgbClr val="001950"/>
                </a:solidFill>
                <a:cs typeface="Calibri"/>
              </a:rPr>
              <a:t>n</a:t>
            </a:r>
            <a:r>
              <a:rPr sz="600" i="1" spc="-8" dirty="0">
                <a:solidFill>
                  <a:srgbClr val="001950"/>
                </a:solidFill>
                <a:cs typeface="Calibri"/>
              </a:rPr>
              <a:t> </a:t>
            </a:r>
            <a:r>
              <a:rPr sz="600" i="1" spc="-4" dirty="0">
                <a:solidFill>
                  <a:srgbClr val="001950"/>
                </a:solidFill>
                <a:cs typeface="Calibri"/>
              </a:rPr>
              <a:t>Co</a:t>
            </a:r>
            <a:r>
              <a:rPr sz="600" i="1" dirty="0">
                <a:solidFill>
                  <a:srgbClr val="001950"/>
                </a:solidFill>
                <a:cs typeface="Calibri"/>
              </a:rPr>
              <a:t>re</a:t>
            </a:r>
            <a:r>
              <a:rPr lang="en-US" sz="600" i="1" spc="-11" dirty="0">
                <a:solidFill>
                  <a:srgbClr val="001950"/>
                </a:solidFill>
                <a:cs typeface="Calibri"/>
              </a:rPr>
              <a:t>-</a:t>
            </a:r>
            <a:r>
              <a:rPr sz="600" i="1" dirty="0">
                <a:solidFill>
                  <a:srgbClr val="001950"/>
                </a:solidFill>
                <a:cs typeface="Calibri"/>
              </a:rPr>
              <a:t>A</a:t>
            </a:r>
            <a:r>
              <a:rPr sz="600" i="1" spc="-4" dirty="0">
                <a:solidFill>
                  <a:srgbClr val="001950"/>
                </a:solidFill>
                <a:cs typeface="Calibri"/>
              </a:rPr>
              <a:t>li</a:t>
            </a:r>
            <a:r>
              <a:rPr sz="600" i="1" spc="-8" dirty="0">
                <a:solidFill>
                  <a:srgbClr val="001950"/>
                </a:solidFill>
                <a:cs typeface="Calibri"/>
              </a:rPr>
              <a:t>gn</a:t>
            </a:r>
            <a:r>
              <a:rPr sz="600" i="1" dirty="0">
                <a:solidFill>
                  <a:srgbClr val="001950"/>
                </a:solidFill>
                <a:cs typeface="Calibri"/>
              </a:rPr>
              <a:t>ed</a:t>
            </a:r>
            <a:r>
              <a:rPr sz="600" i="1" spc="11" dirty="0">
                <a:solidFill>
                  <a:srgbClr val="001950"/>
                </a:solidFill>
                <a:cs typeface="Calibri"/>
              </a:rPr>
              <a:t> </a:t>
            </a:r>
            <a:r>
              <a:rPr sz="600" i="1" dirty="0">
                <a:solidFill>
                  <a:srgbClr val="001950"/>
                </a:solidFill>
                <a:cs typeface="Calibri"/>
              </a:rPr>
              <a:t>I</a:t>
            </a:r>
            <a:r>
              <a:rPr sz="600" i="1" spc="-4" dirty="0">
                <a:solidFill>
                  <a:srgbClr val="001950"/>
                </a:solidFill>
                <a:cs typeface="Calibri"/>
              </a:rPr>
              <a:t>ns</a:t>
            </a:r>
            <a:r>
              <a:rPr sz="600" i="1" spc="-8" dirty="0">
                <a:solidFill>
                  <a:srgbClr val="001950"/>
                </a:solidFill>
                <a:cs typeface="Calibri"/>
              </a:rPr>
              <a:t>t</a:t>
            </a:r>
            <a:r>
              <a:rPr sz="600" i="1" dirty="0">
                <a:solidFill>
                  <a:srgbClr val="001950"/>
                </a:solidFill>
                <a:cs typeface="Calibri"/>
              </a:rPr>
              <a:t>r</a:t>
            </a:r>
            <a:r>
              <a:rPr sz="600" i="1" spc="-4" dirty="0">
                <a:solidFill>
                  <a:srgbClr val="001950"/>
                </a:solidFill>
                <a:cs typeface="Calibri"/>
              </a:rPr>
              <a:t>u</a:t>
            </a:r>
            <a:r>
              <a:rPr sz="600" i="1" dirty="0">
                <a:solidFill>
                  <a:srgbClr val="001950"/>
                </a:solidFill>
                <a:cs typeface="Calibri"/>
              </a:rPr>
              <a:t>c</a:t>
            </a:r>
            <a:r>
              <a:rPr sz="600" i="1" spc="-4" dirty="0">
                <a:solidFill>
                  <a:srgbClr val="001950"/>
                </a:solidFill>
                <a:cs typeface="Calibri"/>
              </a:rPr>
              <a:t>tio</a:t>
            </a:r>
            <a:r>
              <a:rPr sz="600" i="1" dirty="0">
                <a:solidFill>
                  <a:srgbClr val="001950"/>
                </a:solidFill>
                <a:cs typeface="Calibri"/>
              </a:rPr>
              <a:t>n</a:t>
            </a:r>
            <a:endParaRPr sz="600" dirty="0">
              <a:solidFill>
                <a:srgbClr val="001950"/>
              </a:solidFill>
              <a:cs typeface="Calibri"/>
            </a:endParaRPr>
          </a:p>
        </p:txBody>
      </p:sp>
      <p:sp>
        <p:nvSpPr>
          <p:cNvPr id="213" name="object 102"/>
          <p:cNvSpPr/>
          <p:nvPr/>
        </p:nvSpPr>
        <p:spPr>
          <a:xfrm>
            <a:off x="3039448" y="2057040"/>
            <a:ext cx="1967482" cy="2436794"/>
          </a:xfrm>
          <a:custGeom>
            <a:avLst/>
            <a:gdLst/>
            <a:ahLst/>
            <a:cxnLst/>
            <a:rect l="l" t="t" r="r" b="b"/>
            <a:pathLst>
              <a:path w="2686050" h="3326765">
                <a:moveTo>
                  <a:pt x="1796414" y="0"/>
                </a:moveTo>
                <a:lnTo>
                  <a:pt x="0" y="2744089"/>
                </a:lnTo>
                <a:lnTo>
                  <a:pt x="889635" y="3326384"/>
                </a:lnTo>
                <a:lnTo>
                  <a:pt x="2686050" y="582294"/>
                </a:lnTo>
                <a:lnTo>
                  <a:pt x="1796414" y="0"/>
                </a:lnTo>
                <a:close/>
              </a:path>
            </a:pathLst>
          </a:custGeom>
          <a:solidFill>
            <a:srgbClr val="FFFFFF"/>
          </a:solidFill>
        </p:spPr>
        <p:txBody>
          <a:bodyPr wrap="square" lIns="0" tIns="0" rIns="0" bIns="0" rtlCol="0"/>
          <a:lstStyle/>
          <a:p>
            <a:endParaRPr sz="1350">
              <a:solidFill>
                <a:prstClr val="black"/>
              </a:solidFill>
            </a:endParaRPr>
          </a:p>
        </p:txBody>
      </p:sp>
      <p:sp>
        <p:nvSpPr>
          <p:cNvPr id="214" name="object 103"/>
          <p:cNvSpPr/>
          <p:nvPr/>
        </p:nvSpPr>
        <p:spPr>
          <a:xfrm>
            <a:off x="3039448" y="2057040"/>
            <a:ext cx="1967482" cy="2436794"/>
          </a:xfrm>
          <a:custGeom>
            <a:avLst/>
            <a:gdLst/>
            <a:ahLst/>
            <a:cxnLst/>
            <a:rect l="l" t="t" r="r" b="b"/>
            <a:pathLst>
              <a:path w="2686050" h="3326765">
                <a:moveTo>
                  <a:pt x="0" y="2744089"/>
                </a:moveTo>
                <a:lnTo>
                  <a:pt x="1796414" y="0"/>
                </a:lnTo>
                <a:lnTo>
                  <a:pt x="2686050" y="582294"/>
                </a:lnTo>
                <a:lnTo>
                  <a:pt x="889635" y="3326384"/>
                </a:lnTo>
                <a:lnTo>
                  <a:pt x="0" y="2744089"/>
                </a:lnTo>
                <a:close/>
              </a:path>
            </a:pathLst>
          </a:custGeom>
          <a:ln w="12700">
            <a:solidFill>
              <a:srgbClr val="FFFFFF"/>
            </a:solidFill>
          </a:ln>
        </p:spPr>
        <p:txBody>
          <a:bodyPr wrap="square" lIns="0" tIns="0" rIns="0" bIns="0" rtlCol="0"/>
          <a:lstStyle/>
          <a:p>
            <a:endParaRPr sz="1350">
              <a:solidFill>
                <a:prstClr val="black"/>
              </a:solidFill>
            </a:endParaRPr>
          </a:p>
        </p:txBody>
      </p:sp>
      <p:sp>
        <p:nvSpPr>
          <p:cNvPr id="215" name="object 104"/>
          <p:cNvSpPr/>
          <p:nvPr/>
        </p:nvSpPr>
        <p:spPr>
          <a:xfrm>
            <a:off x="5747505" y="990602"/>
            <a:ext cx="2415397" cy="3209833"/>
          </a:xfrm>
          <a:custGeom>
            <a:avLst/>
            <a:gdLst/>
            <a:ahLst/>
            <a:cxnLst/>
            <a:rect l="l" t="t" r="r" b="b"/>
            <a:pathLst>
              <a:path w="3297554" h="4382135">
                <a:moveTo>
                  <a:pt x="482345" y="0"/>
                </a:moveTo>
                <a:lnTo>
                  <a:pt x="0" y="335533"/>
                </a:lnTo>
                <a:lnTo>
                  <a:pt x="2814955" y="4382134"/>
                </a:lnTo>
                <a:lnTo>
                  <a:pt x="3297301" y="4046600"/>
                </a:lnTo>
                <a:lnTo>
                  <a:pt x="482345" y="0"/>
                </a:lnTo>
                <a:close/>
              </a:path>
            </a:pathLst>
          </a:custGeom>
          <a:solidFill>
            <a:srgbClr val="FFFFFF"/>
          </a:solidFill>
        </p:spPr>
        <p:txBody>
          <a:bodyPr wrap="square" lIns="0" tIns="0" rIns="0" bIns="0" rtlCol="0"/>
          <a:lstStyle/>
          <a:p>
            <a:endParaRPr sz="1350">
              <a:solidFill>
                <a:prstClr val="black"/>
              </a:solidFill>
            </a:endParaRPr>
          </a:p>
        </p:txBody>
      </p:sp>
      <p:sp>
        <p:nvSpPr>
          <p:cNvPr id="216" name="object 105"/>
          <p:cNvSpPr/>
          <p:nvPr/>
        </p:nvSpPr>
        <p:spPr>
          <a:xfrm>
            <a:off x="5747505" y="990602"/>
            <a:ext cx="2415397" cy="3209833"/>
          </a:xfrm>
          <a:custGeom>
            <a:avLst/>
            <a:gdLst/>
            <a:ahLst/>
            <a:cxnLst/>
            <a:rect l="l" t="t" r="r" b="b"/>
            <a:pathLst>
              <a:path w="3297554" h="4382135">
                <a:moveTo>
                  <a:pt x="0" y="335533"/>
                </a:moveTo>
                <a:lnTo>
                  <a:pt x="482345" y="0"/>
                </a:lnTo>
                <a:lnTo>
                  <a:pt x="3297301" y="4046600"/>
                </a:lnTo>
                <a:lnTo>
                  <a:pt x="2814955" y="4382134"/>
                </a:lnTo>
                <a:lnTo>
                  <a:pt x="0" y="335533"/>
                </a:lnTo>
                <a:close/>
              </a:path>
            </a:pathLst>
          </a:custGeom>
          <a:ln w="12700">
            <a:solidFill>
              <a:srgbClr val="FFFFFF"/>
            </a:solidFill>
          </a:ln>
        </p:spPr>
        <p:txBody>
          <a:bodyPr wrap="square" lIns="0" tIns="0" rIns="0" bIns="0" rtlCol="0"/>
          <a:lstStyle/>
          <a:p>
            <a:endParaRPr sz="1350">
              <a:solidFill>
                <a:prstClr val="black"/>
              </a:solidFill>
            </a:endParaRPr>
          </a:p>
        </p:txBody>
      </p:sp>
      <p:sp>
        <p:nvSpPr>
          <p:cNvPr id="217" name="object 107"/>
          <p:cNvSpPr txBox="1"/>
          <p:nvPr/>
        </p:nvSpPr>
        <p:spPr>
          <a:xfrm>
            <a:off x="8382083" y="4038602"/>
            <a:ext cx="1066719" cy="138499"/>
          </a:xfrm>
          <a:prstGeom prst="rect">
            <a:avLst/>
          </a:prstGeom>
        </p:spPr>
        <p:txBody>
          <a:bodyPr vert="horz" wrap="square" lIns="0" tIns="0" rIns="0" bIns="0" rtlCol="0">
            <a:spAutoFit/>
          </a:bodyPr>
          <a:lstStyle/>
          <a:p>
            <a:pPr marL="9525"/>
            <a:r>
              <a:rPr sz="900" b="1" dirty="0">
                <a:solidFill>
                  <a:prstClr val="black"/>
                </a:solidFill>
                <a:latin typeface="Arial"/>
                <a:cs typeface="Arial"/>
              </a:rPr>
              <a:t>Initi</a:t>
            </a:r>
            <a:r>
              <a:rPr sz="900" b="1" spc="4" dirty="0">
                <a:solidFill>
                  <a:prstClr val="black"/>
                </a:solidFill>
                <a:latin typeface="Arial"/>
                <a:cs typeface="Arial"/>
              </a:rPr>
              <a:t>a</a:t>
            </a:r>
            <a:r>
              <a:rPr sz="900" b="1" dirty="0">
                <a:solidFill>
                  <a:prstClr val="black"/>
                </a:solidFill>
                <a:latin typeface="Arial"/>
                <a:cs typeface="Arial"/>
              </a:rPr>
              <a:t>ti</a:t>
            </a:r>
            <a:r>
              <a:rPr sz="900" b="1" spc="-19" dirty="0">
                <a:solidFill>
                  <a:prstClr val="black"/>
                </a:solidFill>
                <a:latin typeface="Arial"/>
                <a:cs typeface="Arial"/>
              </a:rPr>
              <a:t>v</a:t>
            </a:r>
            <a:r>
              <a:rPr sz="900" b="1" dirty="0">
                <a:solidFill>
                  <a:prstClr val="black"/>
                </a:solidFill>
                <a:latin typeface="Arial"/>
                <a:cs typeface="Arial"/>
              </a:rPr>
              <a:t>e</a:t>
            </a:r>
            <a:r>
              <a:rPr sz="900" b="1" spc="11" dirty="0">
                <a:solidFill>
                  <a:prstClr val="black"/>
                </a:solidFill>
                <a:latin typeface="Arial"/>
                <a:cs typeface="Arial"/>
              </a:rPr>
              <a:t> </a:t>
            </a:r>
            <a:r>
              <a:rPr sz="900" b="1" dirty="0">
                <a:solidFill>
                  <a:prstClr val="black"/>
                </a:solidFill>
                <a:latin typeface="Arial"/>
                <a:cs typeface="Arial"/>
              </a:rPr>
              <a:t>Goal</a:t>
            </a:r>
            <a:r>
              <a:rPr sz="900" b="1" spc="4" dirty="0">
                <a:solidFill>
                  <a:prstClr val="black"/>
                </a:solidFill>
                <a:latin typeface="Arial"/>
                <a:cs typeface="Arial"/>
              </a:rPr>
              <a:t>s</a:t>
            </a:r>
            <a:r>
              <a:rPr sz="900" b="1" dirty="0">
                <a:solidFill>
                  <a:prstClr val="black"/>
                </a:solidFill>
                <a:latin typeface="Arial"/>
                <a:cs typeface="Arial"/>
              </a:rPr>
              <a:t>:</a:t>
            </a:r>
            <a:endParaRPr sz="900" dirty="0">
              <a:solidFill>
                <a:prstClr val="black"/>
              </a:solidFill>
              <a:latin typeface="Arial"/>
              <a:cs typeface="Arial"/>
            </a:endParaRPr>
          </a:p>
        </p:txBody>
      </p:sp>
      <p:sp>
        <p:nvSpPr>
          <p:cNvPr id="218" name="object 108"/>
          <p:cNvSpPr txBox="1"/>
          <p:nvPr/>
        </p:nvSpPr>
        <p:spPr>
          <a:xfrm>
            <a:off x="8458200" y="4170015"/>
            <a:ext cx="1905000" cy="1091374"/>
          </a:xfrm>
          <a:prstGeom prst="rect">
            <a:avLst/>
          </a:prstGeom>
        </p:spPr>
        <p:txBody>
          <a:bodyPr vert="horz" wrap="square" lIns="0" tIns="0" rIns="0" bIns="0" rtlCol="0">
            <a:spAutoFit/>
          </a:bodyPr>
          <a:lstStyle/>
          <a:p>
            <a:pPr marL="224314" marR="125254" indent="-214789">
              <a:buFont typeface="Arial"/>
              <a:buChar char="•"/>
              <a:tabLst>
                <a:tab pos="224790" algn="l"/>
              </a:tabLst>
            </a:pPr>
            <a:r>
              <a:rPr sz="788" spc="4" dirty="0">
                <a:solidFill>
                  <a:prstClr val="black"/>
                </a:solidFill>
                <a:latin typeface="Arial"/>
                <a:cs typeface="Arial"/>
              </a:rPr>
              <a:t>%</a:t>
            </a:r>
            <a:r>
              <a:rPr sz="788" spc="-8" dirty="0">
                <a:solidFill>
                  <a:prstClr val="black"/>
                </a:solidFill>
                <a:latin typeface="Arial"/>
                <a:cs typeface="Arial"/>
              </a:rPr>
              <a:t> </a:t>
            </a:r>
            <a:r>
              <a:rPr sz="788" dirty="0">
                <a:solidFill>
                  <a:prstClr val="black"/>
                </a:solidFill>
                <a:latin typeface="Arial"/>
                <a:cs typeface="Arial"/>
              </a:rPr>
              <a:t>of</a:t>
            </a:r>
            <a:r>
              <a:rPr sz="788" spc="-8" dirty="0">
                <a:solidFill>
                  <a:prstClr val="black"/>
                </a:solidFill>
                <a:latin typeface="Arial"/>
                <a:cs typeface="Arial"/>
              </a:rPr>
              <a:t> </a:t>
            </a:r>
            <a:r>
              <a:rPr sz="788" dirty="0">
                <a:solidFill>
                  <a:prstClr val="black"/>
                </a:solidFill>
                <a:latin typeface="Arial"/>
                <a:cs typeface="Arial"/>
              </a:rPr>
              <a:t>EL</a:t>
            </a:r>
            <a:r>
              <a:rPr sz="788" spc="-15" dirty="0">
                <a:solidFill>
                  <a:prstClr val="black"/>
                </a:solidFill>
                <a:latin typeface="Arial"/>
                <a:cs typeface="Arial"/>
              </a:rPr>
              <a:t> </a:t>
            </a:r>
            <a:r>
              <a:rPr sz="788" dirty="0">
                <a:solidFill>
                  <a:prstClr val="black"/>
                </a:solidFill>
                <a:latin typeface="Arial"/>
                <a:cs typeface="Arial"/>
              </a:rPr>
              <a:t>prog</a:t>
            </a:r>
            <a:r>
              <a:rPr sz="788" spc="-4" dirty="0">
                <a:solidFill>
                  <a:prstClr val="black"/>
                </a:solidFill>
                <a:latin typeface="Arial"/>
                <a:cs typeface="Arial"/>
              </a:rPr>
              <a:t>r</a:t>
            </a:r>
            <a:r>
              <a:rPr sz="788" dirty="0">
                <a:solidFill>
                  <a:prstClr val="black"/>
                </a:solidFill>
                <a:latin typeface="Arial"/>
                <a:cs typeface="Arial"/>
              </a:rPr>
              <a:t>a</a:t>
            </a:r>
            <a:r>
              <a:rPr sz="788" spc="8" dirty="0">
                <a:solidFill>
                  <a:prstClr val="black"/>
                </a:solidFill>
                <a:latin typeface="Arial"/>
                <a:cs typeface="Arial"/>
              </a:rPr>
              <a:t>m</a:t>
            </a:r>
            <a:r>
              <a:rPr sz="788" dirty="0">
                <a:solidFill>
                  <a:prstClr val="black"/>
                </a:solidFill>
                <a:latin typeface="Arial"/>
                <a:cs typeface="Arial"/>
              </a:rPr>
              <a:t>s</a:t>
            </a:r>
            <a:r>
              <a:rPr sz="788" spc="-15" dirty="0">
                <a:solidFill>
                  <a:prstClr val="black"/>
                </a:solidFill>
                <a:latin typeface="Arial"/>
                <a:cs typeface="Arial"/>
              </a:rPr>
              <a:t> </a:t>
            </a:r>
            <a:r>
              <a:rPr sz="788" spc="-4" dirty="0">
                <a:solidFill>
                  <a:prstClr val="black"/>
                </a:solidFill>
                <a:latin typeface="Arial"/>
                <a:cs typeface="Arial"/>
              </a:rPr>
              <a:t>r</a:t>
            </a:r>
            <a:r>
              <a:rPr sz="788" dirty="0">
                <a:solidFill>
                  <a:prstClr val="black"/>
                </a:solidFill>
                <a:latin typeface="Arial"/>
                <a:cs typeface="Arial"/>
              </a:rPr>
              <a:t>ece</a:t>
            </a:r>
            <a:r>
              <a:rPr sz="788" spc="4" dirty="0">
                <a:solidFill>
                  <a:prstClr val="black"/>
                </a:solidFill>
                <a:latin typeface="Arial"/>
                <a:cs typeface="Arial"/>
              </a:rPr>
              <a:t>i</a:t>
            </a:r>
            <a:r>
              <a:rPr sz="788" spc="-11" dirty="0">
                <a:solidFill>
                  <a:prstClr val="black"/>
                </a:solidFill>
                <a:latin typeface="Arial"/>
                <a:cs typeface="Arial"/>
              </a:rPr>
              <a:t>v</a:t>
            </a:r>
            <a:r>
              <a:rPr sz="788" dirty="0">
                <a:solidFill>
                  <a:prstClr val="black"/>
                </a:solidFill>
                <a:latin typeface="Arial"/>
                <a:cs typeface="Arial"/>
              </a:rPr>
              <a:t>ing</a:t>
            </a:r>
            <a:r>
              <a:rPr sz="788" spc="-4" dirty="0">
                <a:solidFill>
                  <a:prstClr val="black"/>
                </a:solidFill>
                <a:latin typeface="Arial"/>
                <a:cs typeface="Arial"/>
              </a:rPr>
              <a:t> </a:t>
            </a:r>
            <a:r>
              <a:rPr sz="788" dirty="0">
                <a:solidFill>
                  <a:prstClr val="black"/>
                </a:solidFill>
                <a:latin typeface="Arial"/>
                <a:cs typeface="Arial"/>
              </a:rPr>
              <a:t>PD</a:t>
            </a:r>
            <a:r>
              <a:rPr sz="788" spc="-11" dirty="0">
                <a:solidFill>
                  <a:prstClr val="black"/>
                </a:solidFill>
                <a:latin typeface="Arial"/>
                <a:cs typeface="Arial"/>
              </a:rPr>
              <a:t> </a:t>
            </a:r>
            <a:r>
              <a:rPr sz="788" dirty="0">
                <a:solidFill>
                  <a:prstClr val="black"/>
                </a:solidFill>
                <a:latin typeface="Arial"/>
                <a:cs typeface="Arial"/>
              </a:rPr>
              <a:t>and coach</a:t>
            </a:r>
            <a:r>
              <a:rPr sz="788" spc="4" dirty="0">
                <a:solidFill>
                  <a:prstClr val="black"/>
                </a:solidFill>
                <a:latin typeface="Arial"/>
                <a:cs typeface="Arial"/>
              </a:rPr>
              <a:t>i</a:t>
            </a:r>
            <a:r>
              <a:rPr sz="788" dirty="0">
                <a:solidFill>
                  <a:prstClr val="black"/>
                </a:solidFill>
                <a:latin typeface="Arial"/>
                <a:cs typeface="Arial"/>
              </a:rPr>
              <a:t>ng</a:t>
            </a:r>
          </a:p>
          <a:p>
            <a:pPr marL="224314" indent="-214789">
              <a:buFont typeface="Arial"/>
              <a:buChar char="•"/>
              <a:tabLst>
                <a:tab pos="224790" algn="l"/>
              </a:tabLst>
            </a:pPr>
            <a:r>
              <a:rPr sz="788" spc="4" dirty="0">
                <a:solidFill>
                  <a:prstClr val="black"/>
                </a:solidFill>
                <a:latin typeface="Arial"/>
                <a:cs typeface="Arial"/>
              </a:rPr>
              <a:t>%</a:t>
            </a:r>
            <a:r>
              <a:rPr sz="788" spc="-8" dirty="0">
                <a:solidFill>
                  <a:prstClr val="black"/>
                </a:solidFill>
                <a:latin typeface="Arial"/>
                <a:cs typeface="Arial"/>
              </a:rPr>
              <a:t> </a:t>
            </a:r>
            <a:r>
              <a:rPr sz="788" dirty="0">
                <a:solidFill>
                  <a:prstClr val="black"/>
                </a:solidFill>
                <a:latin typeface="Arial"/>
                <a:cs typeface="Arial"/>
              </a:rPr>
              <a:t>of</a:t>
            </a:r>
            <a:r>
              <a:rPr sz="788" spc="-8" dirty="0">
                <a:solidFill>
                  <a:prstClr val="black"/>
                </a:solidFill>
                <a:latin typeface="Arial"/>
                <a:cs typeface="Arial"/>
              </a:rPr>
              <a:t> </a:t>
            </a:r>
            <a:r>
              <a:rPr sz="788" dirty="0">
                <a:solidFill>
                  <a:prstClr val="black"/>
                </a:solidFill>
                <a:latin typeface="Arial"/>
                <a:cs typeface="Arial"/>
              </a:rPr>
              <a:t>ac</a:t>
            </a:r>
            <a:r>
              <a:rPr sz="788" spc="-4" dirty="0">
                <a:solidFill>
                  <a:prstClr val="black"/>
                </a:solidFill>
                <a:latin typeface="Arial"/>
                <a:cs typeface="Arial"/>
              </a:rPr>
              <a:t>t</a:t>
            </a:r>
            <a:r>
              <a:rPr sz="788" dirty="0">
                <a:solidFill>
                  <a:prstClr val="black"/>
                </a:solidFill>
                <a:latin typeface="Arial"/>
                <a:cs typeface="Arial"/>
              </a:rPr>
              <a:t>i</a:t>
            </a:r>
            <a:r>
              <a:rPr sz="788" spc="-11" dirty="0">
                <a:solidFill>
                  <a:prstClr val="black"/>
                </a:solidFill>
                <a:latin typeface="Arial"/>
                <a:cs typeface="Arial"/>
              </a:rPr>
              <a:t>v</a:t>
            </a:r>
            <a:r>
              <a:rPr sz="788" dirty="0">
                <a:solidFill>
                  <a:prstClr val="black"/>
                </a:solidFill>
                <a:latin typeface="Arial"/>
                <a:cs typeface="Arial"/>
              </a:rPr>
              <a:t>e</a:t>
            </a:r>
            <a:r>
              <a:rPr sz="788" spc="-4" dirty="0">
                <a:solidFill>
                  <a:prstClr val="black"/>
                </a:solidFill>
                <a:latin typeface="Arial"/>
                <a:cs typeface="Arial"/>
              </a:rPr>
              <a:t> </a:t>
            </a:r>
            <a:r>
              <a:rPr sz="788" dirty="0">
                <a:solidFill>
                  <a:prstClr val="black"/>
                </a:solidFill>
                <a:latin typeface="Arial"/>
                <a:cs typeface="Arial"/>
              </a:rPr>
              <a:t>BAC</a:t>
            </a:r>
            <a:r>
              <a:rPr lang="en-US" sz="788" dirty="0">
                <a:solidFill>
                  <a:prstClr val="black"/>
                </a:solidFill>
                <a:latin typeface="Arial"/>
                <a:cs typeface="Arial"/>
              </a:rPr>
              <a:t>‘s</a:t>
            </a:r>
            <a:endParaRPr sz="788" dirty="0">
              <a:solidFill>
                <a:prstClr val="black"/>
              </a:solidFill>
              <a:latin typeface="Arial"/>
              <a:cs typeface="Arial"/>
            </a:endParaRPr>
          </a:p>
          <a:p>
            <a:pPr marL="224314" marR="3810" indent="-214789">
              <a:buFont typeface="Arial"/>
              <a:buChar char="•"/>
              <a:tabLst>
                <a:tab pos="224790" algn="l"/>
              </a:tabLst>
            </a:pPr>
            <a:r>
              <a:rPr sz="788" dirty="0">
                <a:solidFill>
                  <a:prstClr val="black"/>
                </a:solidFill>
                <a:latin typeface="Arial"/>
                <a:cs typeface="Arial"/>
              </a:rPr>
              <a:t>Se</a:t>
            </a:r>
            <a:r>
              <a:rPr sz="788" spc="4" dirty="0">
                <a:solidFill>
                  <a:prstClr val="black"/>
                </a:solidFill>
                <a:latin typeface="Arial"/>
                <a:cs typeface="Arial"/>
              </a:rPr>
              <a:t>l</a:t>
            </a:r>
            <a:r>
              <a:rPr sz="788" dirty="0">
                <a:solidFill>
                  <a:prstClr val="black"/>
                </a:solidFill>
                <a:latin typeface="Arial"/>
                <a:cs typeface="Arial"/>
              </a:rPr>
              <a:t>ect</a:t>
            </a:r>
            <a:r>
              <a:rPr sz="788" spc="-19" dirty="0">
                <a:solidFill>
                  <a:prstClr val="black"/>
                </a:solidFill>
                <a:latin typeface="Arial"/>
                <a:cs typeface="Arial"/>
              </a:rPr>
              <a:t> </a:t>
            </a:r>
            <a:r>
              <a:rPr sz="788" dirty="0">
                <a:solidFill>
                  <a:prstClr val="black"/>
                </a:solidFill>
                <a:latin typeface="Arial"/>
                <a:cs typeface="Arial"/>
              </a:rPr>
              <a:t>Co</a:t>
            </a:r>
            <a:r>
              <a:rPr sz="788" spc="8" dirty="0">
                <a:solidFill>
                  <a:prstClr val="black"/>
                </a:solidFill>
                <a:latin typeface="Arial"/>
                <a:cs typeface="Arial"/>
              </a:rPr>
              <a:t>mm</a:t>
            </a:r>
            <a:r>
              <a:rPr sz="788" dirty="0">
                <a:solidFill>
                  <a:prstClr val="black"/>
                </a:solidFill>
                <a:latin typeface="Arial"/>
                <a:cs typeface="Arial"/>
              </a:rPr>
              <a:t>on</a:t>
            </a:r>
            <a:r>
              <a:rPr sz="788" spc="-30" dirty="0">
                <a:solidFill>
                  <a:prstClr val="black"/>
                </a:solidFill>
                <a:latin typeface="Arial"/>
                <a:cs typeface="Arial"/>
              </a:rPr>
              <a:t> </a:t>
            </a:r>
            <a:r>
              <a:rPr sz="788" dirty="0">
                <a:solidFill>
                  <a:prstClr val="black"/>
                </a:solidFill>
                <a:latin typeface="Arial"/>
                <a:cs typeface="Arial"/>
              </a:rPr>
              <a:t>Assess</a:t>
            </a:r>
            <a:r>
              <a:rPr sz="788" spc="8" dirty="0">
                <a:solidFill>
                  <a:prstClr val="black"/>
                </a:solidFill>
                <a:latin typeface="Arial"/>
                <a:cs typeface="Arial"/>
              </a:rPr>
              <a:t>m</a:t>
            </a:r>
            <a:r>
              <a:rPr sz="788" dirty="0">
                <a:solidFill>
                  <a:prstClr val="black"/>
                </a:solidFill>
                <a:latin typeface="Arial"/>
                <a:cs typeface="Arial"/>
              </a:rPr>
              <a:t>en</a:t>
            </a:r>
            <a:r>
              <a:rPr sz="788" spc="-4" dirty="0">
                <a:solidFill>
                  <a:prstClr val="black"/>
                </a:solidFill>
                <a:latin typeface="Arial"/>
                <a:cs typeface="Arial"/>
              </a:rPr>
              <a:t>t</a:t>
            </a:r>
            <a:r>
              <a:rPr sz="788" dirty="0">
                <a:solidFill>
                  <a:prstClr val="black"/>
                </a:solidFill>
                <a:latin typeface="Arial"/>
                <a:cs typeface="Arial"/>
              </a:rPr>
              <a:t>s</a:t>
            </a:r>
            <a:r>
              <a:rPr sz="788" spc="-30" dirty="0">
                <a:solidFill>
                  <a:prstClr val="black"/>
                </a:solidFill>
                <a:latin typeface="Arial"/>
                <a:cs typeface="Arial"/>
              </a:rPr>
              <a:t> </a:t>
            </a:r>
            <a:r>
              <a:rPr sz="788" spc="4" dirty="0">
                <a:solidFill>
                  <a:prstClr val="black"/>
                </a:solidFill>
                <a:latin typeface="Arial"/>
                <a:cs typeface="Arial"/>
              </a:rPr>
              <a:t>f</a:t>
            </a:r>
            <a:r>
              <a:rPr sz="788" dirty="0">
                <a:solidFill>
                  <a:prstClr val="black"/>
                </a:solidFill>
                <a:latin typeface="Arial"/>
                <a:cs typeface="Arial"/>
              </a:rPr>
              <a:t>or</a:t>
            </a:r>
            <a:r>
              <a:rPr sz="788" spc="-15" dirty="0">
                <a:solidFill>
                  <a:prstClr val="black"/>
                </a:solidFill>
                <a:latin typeface="Arial"/>
                <a:cs typeface="Arial"/>
              </a:rPr>
              <a:t> </a:t>
            </a:r>
            <a:r>
              <a:rPr sz="788" dirty="0">
                <a:solidFill>
                  <a:prstClr val="black"/>
                </a:solidFill>
                <a:latin typeface="Arial"/>
                <a:cs typeface="Arial"/>
              </a:rPr>
              <a:t>Dual Language</a:t>
            </a:r>
            <a:r>
              <a:rPr sz="788" spc="-4" dirty="0">
                <a:solidFill>
                  <a:prstClr val="black"/>
                </a:solidFill>
                <a:latin typeface="Arial"/>
                <a:cs typeface="Arial"/>
              </a:rPr>
              <a:t> </a:t>
            </a:r>
            <a:r>
              <a:rPr sz="788" dirty="0">
                <a:solidFill>
                  <a:prstClr val="black"/>
                </a:solidFill>
                <a:latin typeface="Arial"/>
                <a:cs typeface="Arial"/>
              </a:rPr>
              <a:t>Schoo</a:t>
            </a:r>
            <a:r>
              <a:rPr sz="788" spc="4" dirty="0">
                <a:solidFill>
                  <a:prstClr val="black"/>
                </a:solidFill>
                <a:latin typeface="Arial"/>
                <a:cs typeface="Arial"/>
              </a:rPr>
              <a:t>l</a:t>
            </a:r>
            <a:r>
              <a:rPr sz="788" dirty="0">
                <a:solidFill>
                  <a:prstClr val="black"/>
                </a:solidFill>
                <a:latin typeface="Arial"/>
                <a:cs typeface="Arial"/>
              </a:rPr>
              <a:t>s</a:t>
            </a:r>
            <a:r>
              <a:rPr sz="788" spc="-23" dirty="0">
                <a:solidFill>
                  <a:prstClr val="black"/>
                </a:solidFill>
                <a:latin typeface="Arial"/>
                <a:cs typeface="Arial"/>
              </a:rPr>
              <a:t> </a:t>
            </a:r>
            <a:r>
              <a:rPr sz="788" dirty="0">
                <a:solidFill>
                  <a:prstClr val="black"/>
                </a:solidFill>
                <a:latin typeface="Arial"/>
                <a:cs typeface="Arial"/>
              </a:rPr>
              <a:t>by</a:t>
            </a:r>
            <a:r>
              <a:rPr sz="788" spc="-4" dirty="0">
                <a:solidFill>
                  <a:prstClr val="black"/>
                </a:solidFill>
                <a:latin typeface="Arial"/>
                <a:cs typeface="Arial"/>
              </a:rPr>
              <a:t> </a:t>
            </a:r>
            <a:r>
              <a:rPr sz="788" dirty="0">
                <a:solidFill>
                  <a:prstClr val="black"/>
                </a:solidFill>
                <a:latin typeface="Arial"/>
                <a:cs typeface="Arial"/>
              </a:rPr>
              <a:t>201</a:t>
            </a:r>
            <a:r>
              <a:rPr sz="788" spc="4" dirty="0">
                <a:solidFill>
                  <a:prstClr val="black"/>
                </a:solidFill>
                <a:latin typeface="Arial"/>
                <a:cs typeface="Arial"/>
              </a:rPr>
              <a:t>7</a:t>
            </a:r>
            <a:r>
              <a:rPr sz="788" spc="-4" dirty="0">
                <a:solidFill>
                  <a:prstClr val="black"/>
                </a:solidFill>
                <a:latin typeface="Arial"/>
                <a:cs typeface="Arial"/>
              </a:rPr>
              <a:t>-</a:t>
            </a:r>
            <a:r>
              <a:rPr sz="788" dirty="0">
                <a:solidFill>
                  <a:prstClr val="black"/>
                </a:solidFill>
                <a:latin typeface="Arial"/>
                <a:cs typeface="Arial"/>
              </a:rPr>
              <a:t>2018</a:t>
            </a:r>
          </a:p>
          <a:p>
            <a:pPr marL="224314" indent="-214789">
              <a:buFont typeface="Arial"/>
              <a:buChar char="•"/>
              <a:tabLst>
                <a:tab pos="224790" algn="l"/>
              </a:tabLst>
            </a:pPr>
            <a:r>
              <a:rPr sz="788" spc="4" dirty="0">
                <a:solidFill>
                  <a:prstClr val="black"/>
                </a:solidFill>
                <a:latin typeface="Arial"/>
                <a:cs typeface="Arial"/>
              </a:rPr>
              <a:t>%</a:t>
            </a:r>
            <a:r>
              <a:rPr sz="788" spc="-8" dirty="0">
                <a:solidFill>
                  <a:prstClr val="black"/>
                </a:solidFill>
                <a:latin typeface="Arial"/>
                <a:cs typeface="Arial"/>
              </a:rPr>
              <a:t> I</a:t>
            </a:r>
            <a:r>
              <a:rPr sz="788" dirty="0">
                <a:solidFill>
                  <a:prstClr val="black"/>
                </a:solidFill>
                <a:latin typeface="Arial"/>
                <a:cs typeface="Arial"/>
              </a:rPr>
              <a:t>ncrease</a:t>
            </a:r>
            <a:r>
              <a:rPr sz="788" spc="-15" dirty="0">
                <a:solidFill>
                  <a:prstClr val="black"/>
                </a:solidFill>
                <a:latin typeface="Arial"/>
                <a:cs typeface="Arial"/>
              </a:rPr>
              <a:t> </a:t>
            </a:r>
            <a:r>
              <a:rPr sz="788" dirty="0">
                <a:solidFill>
                  <a:prstClr val="black"/>
                </a:solidFill>
                <a:latin typeface="Arial"/>
                <a:cs typeface="Arial"/>
              </a:rPr>
              <a:t>of</a:t>
            </a:r>
            <a:r>
              <a:rPr sz="788" spc="-8" dirty="0">
                <a:solidFill>
                  <a:prstClr val="black"/>
                </a:solidFill>
                <a:latin typeface="Arial"/>
                <a:cs typeface="Arial"/>
              </a:rPr>
              <a:t> </a:t>
            </a:r>
            <a:r>
              <a:rPr sz="788" dirty="0">
                <a:solidFill>
                  <a:prstClr val="black"/>
                </a:solidFill>
                <a:latin typeface="Arial"/>
                <a:cs typeface="Arial"/>
              </a:rPr>
              <a:t>AP</a:t>
            </a:r>
            <a:r>
              <a:rPr sz="788" spc="-8" dirty="0">
                <a:solidFill>
                  <a:prstClr val="black"/>
                </a:solidFill>
                <a:latin typeface="Arial"/>
                <a:cs typeface="Arial"/>
              </a:rPr>
              <a:t>/I</a:t>
            </a:r>
            <a:r>
              <a:rPr sz="788" dirty="0">
                <a:solidFill>
                  <a:prstClr val="black"/>
                </a:solidFill>
                <a:latin typeface="Arial"/>
                <a:cs typeface="Arial"/>
              </a:rPr>
              <a:t>B</a:t>
            </a:r>
            <a:r>
              <a:rPr sz="788" spc="-23" dirty="0">
                <a:solidFill>
                  <a:prstClr val="black"/>
                </a:solidFill>
                <a:latin typeface="Arial"/>
                <a:cs typeface="Arial"/>
              </a:rPr>
              <a:t> </a:t>
            </a:r>
            <a:r>
              <a:rPr sz="788" spc="26" dirty="0">
                <a:solidFill>
                  <a:prstClr val="black"/>
                </a:solidFill>
                <a:latin typeface="Arial"/>
                <a:cs typeface="Arial"/>
              </a:rPr>
              <a:t>W</a:t>
            </a:r>
            <a:r>
              <a:rPr sz="788" dirty="0">
                <a:solidFill>
                  <a:prstClr val="black"/>
                </a:solidFill>
                <a:latin typeface="Arial"/>
                <a:cs typeface="Arial"/>
              </a:rPr>
              <a:t>L</a:t>
            </a:r>
            <a:r>
              <a:rPr sz="788" spc="-41" dirty="0">
                <a:solidFill>
                  <a:prstClr val="black"/>
                </a:solidFill>
                <a:latin typeface="Arial"/>
                <a:cs typeface="Arial"/>
              </a:rPr>
              <a:t> </a:t>
            </a:r>
            <a:r>
              <a:rPr sz="788" dirty="0">
                <a:solidFill>
                  <a:prstClr val="black"/>
                </a:solidFill>
                <a:latin typeface="Arial"/>
                <a:cs typeface="Arial"/>
              </a:rPr>
              <a:t>enroll</a:t>
            </a:r>
            <a:r>
              <a:rPr sz="788" spc="8" dirty="0">
                <a:solidFill>
                  <a:prstClr val="black"/>
                </a:solidFill>
                <a:latin typeface="Arial"/>
                <a:cs typeface="Arial"/>
              </a:rPr>
              <a:t>m</a:t>
            </a:r>
            <a:r>
              <a:rPr sz="788" dirty="0">
                <a:solidFill>
                  <a:prstClr val="black"/>
                </a:solidFill>
                <a:latin typeface="Arial"/>
                <a:cs typeface="Arial"/>
              </a:rPr>
              <a:t>ent</a:t>
            </a:r>
          </a:p>
          <a:p>
            <a:pPr marL="224314" marR="200501" indent="-214789">
              <a:buFont typeface="Arial"/>
              <a:buChar char="•"/>
              <a:tabLst>
                <a:tab pos="224790" algn="l"/>
              </a:tabLst>
            </a:pPr>
            <a:r>
              <a:rPr sz="788" spc="4" dirty="0">
                <a:solidFill>
                  <a:prstClr val="black"/>
                </a:solidFill>
                <a:latin typeface="Arial"/>
                <a:cs typeface="Arial"/>
              </a:rPr>
              <a:t>%</a:t>
            </a:r>
            <a:r>
              <a:rPr sz="788" spc="-8" dirty="0">
                <a:solidFill>
                  <a:prstClr val="black"/>
                </a:solidFill>
                <a:latin typeface="Arial"/>
                <a:cs typeface="Arial"/>
              </a:rPr>
              <a:t> </a:t>
            </a:r>
            <a:r>
              <a:rPr sz="788" dirty="0">
                <a:solidFill>
                  <a:prstClr val="black"/>
                </a:solidFill>
                <a:latin typeface="Arial"/>
                <a:cs typeface="Arial"/>
              </a:rPr>
              <a:t>increase</a:t>
            </a:r>
            <a:r>
              <a:rPr sz="788" spc="-15" dirty="0">
                <a:solidFill>
                  <a:prstClr val="black"/>
                </a:solidFill>
                <a:latin typeface="Arial"/>
                <a:cs typeface="Arial"/>
              </a:rPr>
              <a:t> </a:t>
            </a:r>
            <a:r>
              <a:rPr sz="788" dirty="0">
                <a:solidFill>
                  <a:prstClr val="black"/>
                </a:solidFill>
                <a:latin typeface="Arial"/>
                <a:cs typeface="Arial"/>
              </a:rPr>
              <a:t>of</a:t>
            </a:r>
            <a:r>
              <a:rPr sz="788" spc="-8" dirty="0">
                <a:solidFill>
                  <a:prstClr val="black"/>
                </a:solidFill>
                <a:latin typeface="Arial"/>
                <a:cs typeface="Arial"/>
              </a:rPr>
              <a:t> </a:t>
            </a:r>
            <a:r>
              <a:rPr sz="788" dirty="0">
                <a:solidFill>
                  <a:prstClr val="black"/>
                </a:solidFill>
                <a:latin typeface="Arial"/>
                <a:cs typeface="Arial"/>
              </a:rPr>
              <a:t>schoo</a:t>
            </a:r>
            <a:r>
              <a:rPr sz="788" spc="4" dirty="0">
                <a:solidFill>
                  <a:prstClr val="black"/>
                </a:solidFill>
                <a:latin typeface="Arial"/>
                <a:cs typeface="Arial"/>
              </a:rPr>
              <a:t>l</a:t>
            </a:r>
            <a:r>
              <a:rPr sz="788" dirty="0">
                <a:solidFill>
                  <a:prstClr val="black"/>
                </a:solidFill>
                <a:latin typeface="Arial"/>
                <a:cs typeface="Arial"/>
              </a:rPr>
              <a:t>s</a:t>
            </a:r>
            <a:r>
              <a:rPr sz="788" spc="-15" dirty="0">
                <a:solidFill>
                  <a:prstClr val="black"/>
                </a:solidFill>
                <a:latin typeface="Arial"/>
                <a:cs typeface="Arial"/>
              </a:rPr>
              <a:t> </a:t>
            </a:r>
            <a:r>
              <a:rPr sz="788" dirty="0">
                <a:solidFill>
                  <a:prstClr val="black"/>
                </a:solidFill>
                <a:latin typeface="Arial"/>
                <a:cs typeface="Arial"/>
              </a:rPr>
              <a:t>o</a:t>
            </a:r>
            <a:r>
              <a:rPr sz="788" spc="4" dirty="0">
                <a:solidFill>
                  <a:prstClr val="black"/>
                </a:solidFill>
                <a:latin typeface="Arial"/>
                <a:cs typeface="Arial"/>
              </a:rPr>
              <a:t>ff</a:t>
            </a:r>
            <a:r>
              <a:rPr sz="788" dirty="0">
                <a:solidFill>
                  <a:prstClr val="black"/>
                </a:solidFill>
                <a:latin typeface="Arial"/>
                <a:cs typeface="Arial"/>
              </a:rPr>
              <a:t>ering</a:t>
            </a:r>
            <a:r>
              <a:rPr sz="788" spc="-23" dirty="0">
                <a:solidFill>
                  <a:prstClr val="black"/>
                </a:solidFill>
                <a:latin typeface="Arial"/>
                <a:cs typeface="Arial"/>
              </a:rPr>
              <a:t> </a:t>
            </a:r>
            <a:r>
              <a:rPr sz="788" spc="19" dirty="0">
                <a:solidFill>
                  <a:prstClr val="black"/>
                </a:solidFill>
                <a:latin typeface="Arial"/>
                <a:cs typeface="Arial"/>
              </a:rPr>
              <a:t>W</a:t>
            </a:r>
            <a:r>
              <a:rPr sz="788" dirty="0">
                <a:solidFill>
                  <a:prstClr val="black"/>
                </a:solidFill>
                <a:latin typeface="Arial"/>
                <a:cs typeface="Arial"/>
              </a:rPr>
              <a:t>L P</a:t>
            </a:r>
            <a:r>
              <a:rPr sz="788" spc="-4" dirty="0">
                <a:solidFill>
                  <a:prstClr val="black"/>
                </a:solidFill>
                <a:latin typeface="Arial"/>
                <a:cs typeface="Arial"/>
              </a:rPr>
              <a:t>r</a:t>
            </a:r>
            <a:r>
              <a:rPr sz="788" dirty="0">
                <a:solidFill>
                  <a:prstClr val="black"/>
                </a:solidFill>
                <a:latin typeface="Arial"/>
                <a:cs typeface="Arial"/>
              </a:rPr>
              <a:t>ogram</a:t>
            </a:r>
          </a:p>
        </p:txBody>
      </p:sp>
      <p:sp>
        <p:nvSpPr>
          <p:cNvPr id="219" name="object 109"/>
          <p:cNvSpPr/>
          <p:nvPr/>
        </p:nvSpPr>
        <p:spPr>
          <a:xfrm>
            <a:off x="3288200" y="3761170"/>
            <a:ext cx="773969" cy="940019"/>
          </a:xfrm>
          <a:custGeom>
            <a:avLst/>
            <a:gdLst/>
            <a:ahLst/>
            <a:cxnLst/>
            <a:rect l="l" t="t" r="r" b="b"/>
            <a:pathLst>
              <a:path w="1056639" h="1283335">
                <a:moveTo>
                  <a:pt x="712724" y="0"/>
                </a:moveTo>
                <a:lnTo>
                  <a:pt x="0" y="1049401"/>
                </a:lnTo>
                <a:lnTo>
                  <a:pt x="343916" y="1282954"/>
                </a:lnTo>
                <a:lnTo>
                  <a:pt x="1056640" y="233679"/>
                </a:lnTo>
                <a:lnTo>
                  <a:pt x="712724" y="0"/>
                </a:lnTo>
                <a:close/>
              </a:path>
            </a:pathLst>
          </a:custGeom>
          <a:solidFill>
            <a:srgbClr val="FFFFFF"/>
          </a:solidFill>
        </p:spPr>
        <p:txBody>
          <a:bodyPr wrap="square" lIns="0" tIns="0" rIns="0" bIns="0" rtlCol="0"/>
          <a:lstStyle/>
          <a:p>
            <a:endParaRPr sz="1350">
              <a:solidFill>
                <a:prstClr val="black"/>
              </a:solidFill>
            </a:endParaRPr>
          </a:p>
        </p:txBody>
      </p:sp>
      <p:sp>
        <p:nvSpPr>
          <p:cNvPr id="220" name="object 110"/>
          <p:cNvSpPr/>
          <p:nvPr/>
        </p:nvSpPr>
        <p:spPr>
          <a:xfrm>
            <a:off x="3288200" y="3761170"/>
            <a:ext cx="773969" cy="940019"/>
          </a:xfrm>
          <a:custGeom>
            <a:avLst/>
            <a:gdLst/>
            <a:ahLst/>
            <a:cxnLst/>
            <a:rect l="l" t="t" r="r" b="b"/>
            <a:pathLst>
              <a:path w="1056639" h="1283335">
                <a:moveTo>
                  <a:pt x="712724" y="0"/>
                </a:moveTo>
                <a:lnTo>
                  <a:pt x="1056640" y="233679"/>
                </a:lnTo>
                <a:lnTo>
                  <a:pt x="343916" y="1282954"/>
                </a:lnTo>
                <a:lnTo>
                  <a:pt x="0" y="1049401"/>
                </a:lnTo>
                <a:lnTo>
                  <a:pt x="712724" y="0"/>
                </a:lnTo>
                <a:close/>
              </a:path>
            </a:pathLst>
          </a:custGeom>
          <a:ln w="12700">
            <a:solidFill>
              <a:srgbClr val="FFFFFF"/>
            </a:solidFill>
          </a:ln>
        </p:spPr>
        <p:txBody>
          <a:bodyPr wrap="square" lIns="0" tIns="0" rIns="0" bIns="0" rtlCol="0"/>
          <a:lstStyle/>
          <a:p>
            <a:endParaRPr sz="1350">
              <a:solidFill>
                <a:prstClr val="black"/>
              </a:solidFill>
            </a:endParaRPr>
          </a:p>
        </p:txBody>
      </p:sp>
      <p:sp>
        <p:nvSpPr>
          <p:cNvPr id="2" name="Title 1"/>
          <p:cNvSpPr>
            <a:spLocks noGrp="1"/>
          </p:cNvSpPr>
          <p:nvPr>
            <p:ph type="title"/>
          </p:nvPr>
        </p:nvSpPr>
        <p:spPr>
          <a:xfrm>
            <a:off x="1561376" y="305227"/>
            <a:ext cx="8534400" cy="857250"/>
          </a:xfrm>
        </p:spPr>
        <p:txBody>
          <a:bodyPr>
            <a:normAutofit/>
          </a:bodyPr>
          <a:lstStyle/>
          <a:p>
            <a:pPr algn="ctr"/>
            <a:r>
              <a:rPr lang="en-US" sz="4000" b="1" dirty="0"/>
              <a:t>OLCE </a:t>
            </a:r>
            <a:r>
              <a:rPr lang="en-US" sz="4000" b="1" dirty="0" smtClean="0"/>
              <a:t>Strategy</a:t>
            </a:r>
            <a:endParaRPr lang="en-US" sz="4000" b="1" dirty="0"/>
          </a:p>
        </p:txBody>
      </p:sp>
      <p:sp>
        <p:nvSpPr>
          <p:cNvPr id="4" name="Slide Number Placeholder 3"/>
          <p:cNvSpPr>
            <a:spLocks noGrp="1"/>
          </p:cNvSpPr>
          <p:nvPr>
            <p:ph type="sldNum" sz="quarter" idx="15"/>
          </p:nvPr>
        </p:nvSpPr>
        <p:spPr/>
        <p:txBody>
          <a:bodyPr/>
          <a:lstStyle/>
          <a:p>
            <a:fld id="{23D84A77-DF9D-4485-B351-92C1637A650E}" type="slidenum">
              <a:rPr lang="en-US" smtClean="0"/>
              <a:pPr/>
              <a:t>6</a:t>
            </a:fld>
            <a:endParaRPr lang="en-US" dirty="0"/>
          </a:p>
        </p:txBody>
      </p:sp>
      <p:sp>
        <p:nvSpPr>
          <p:cNvPr id="221" name="Down Arrow 220"/>
          <p:cNvSpPr/>
          <p:nvPr/>
        </p:nvSpPr>
        <p:spPr>
          <a:xfrm>
            <a:off x="1905000" y="1447800"/>
            <a:ext cx="1219200" cy="41910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16" name="object 2"/>
          <p:cNvSpPr txBox="1"/>
          <p:nvPr/>
        </p:nvSpPr>
        <p:spPr>
          <a:xfrm>
            <a:off x="2286002" y="1892974"/>
            <a:ext cx="457199" cy="153888"/>
          </a:xfrm>
          <a:prstGeom prst="rect">
            <a:avLst/>
          </a:prstGeom>
        </p:spPr>
        <p:txBody>
          <a:bodyPr vert="horz" wrap="square" lIns="0" tIns="0" rIns="0" bIns="0" rtlCol="0">
            <a:spAutoFit/>
          </a:bodyPr>
          <a:lstStyle/>
          <a:p>
            <a:pPr marL="9525" algn="ctr"/>
            <a:r>
              <a:rPr sz="1000" b="1" spc="-19" dirty="0">
                <a:solidFill>
                  <a:srgbClr val="F1F1F1"/>
                </a:solidFill>
                <a:latin typeface="Arial"/>
                <a:cs typeface="Arial"/>
              </a:rPr>
              <a:t>V</a:t>
            </a:r>
            <a:r>
              <a:rPr sz="1000" b="1" dirty="0">
                <a:solidFill>
                  <a:srgbClr val="F1F1F1"/>
                </a:solidFill>
                <a:latin typeface="Arial"/>
                <a:cs typeface="Arial"/>
              </a:rPr>
              <a:t>isi</a:t>
            </a:r>
            <a:r>
              <a:rPr sz="1000" b="1" spc="-8" dirty="0">
                <a:solidFill>
                  <a:srgbClr val="F1F1F1"/>
                </a:solidFill>
                <a:latin typeface="Arial"/>
                <a:cs typeface="Arial"/>
              </a:rPr>
              <a:t>o</a:t>
            </a:r>
            <a:r>
              <a:rPr sz="1000" b="1" dirty="0">
                <a:solidFill>
                  <a:srgbClr val="F1F1F1"/>
                </a:solidFill>
                <a:latin typeface="Arial"/>
                <a:cs typeface="Arial"/>
              </a:rPr>
              <a:t>n</a:t>
            </a:r>
            <a:endParaRPr sz="1000" dirty="0">
              <a:solidFill>
                <a:prstClr val="black"/>
              </a:solidFill>
              <a:latin typeface="Arial"/>
              <a:cs typeface="Arial"/>
            </a:endParaRPr>
          </a:p>
        </p:txBody>
      </p:sp>
      <p:sp>
        <p:nvSpPr>
          <p:cNvPr id="113" name="object 106"/>
          <p:cNvSpPr/>
          <p:nvPr/>
        </p:nvSpPr>
        <p:spPr>
          <a:xfrm>
            <a:off x="1371600" y="2692308"/>
            <a:ext cx="8928554" cy="57862"/>
          </a:xfrm>
          <a:custGeom>
            <a:avLst/>
            <a:gdLst/>
            <a:ahLst/>
            <a:cxnLst/>
            <a:rect l="l" t="t" r="r" b="b"/>
            <a:pathLst>
              <a:path w="12189460" h="80644">
                <a:moveTo>
                  <a:pt x="12188952" y="0"/>
                </a:moveTo>
                <a:lnTo>
                  <a:pt x="0" y="80370"/>
                </a:lnTo>
              </a:path>
            </a:pathLst>
          </a:custGeom>
          <a:ln w="6096">
            <a:solidFill>
              <a:srgbClr val="000000"/>
            </a:solidFill>
            <a:prstDash val="dash"/>
          </a:ln>
        </p:spPr>
        <p:txBody>
          <a:bodyPr wrap="square" lIns="0" tIns="0" rIns="0" bIns="0" rtlCol="0"/>
          <a:lstStyle/>
          <a:p>
            <a:endParaRPr sz="1350">
              <a:solidFill>
                <a:prstClr val="black"/>
              </a:solidFill>
            </a:endParaRPr>
          </a:p>
        </p:txBody>
      </p:sp>
      <p:sp>
        <p:nvSpPr>
          <p:cNvPr id="117" name="object 3"/>
          <p:cNvSpPr txBox="1"/>
          <p:nvPr/>
        </p:nvSpPr>
        <p:spPr>
          <a:xfrm>
            <a:off x="2232881" y="3527518"/>
            <a:ext cx="586523" cy="153888"/>
          </a:xfrm>
          <a:prstGeom prst="rect">
            <a:avLst/>
          </a:prstGeom>
        </p:spPr>
        <p:txBody>
          <a:bodyPr vert="horz" wrap="square" lIns="0" tIns="0" rIns="0" bIns="0" rtlCol="0">
            <a:spAutoFit/>
          </a:bodyPr>
          <a:lstStyle/>
          <a:p>
            <a:pPr marL="9525"/>
            <a:r>
              <a:rPr sz="1000" b="1" dirty="0">
                <a:solidFill>
                  <a:srgbClr val="F1F1F1"/>
                </a:solidFill>
                <a:latin typeface="Arial"/>
                <a:cs typeface="Arial"/>
              </a:rPr>
              <a:t>Pri</a:t>
            </a:r>
            <a:r>
              <a:rPr sz="1000" b="1" spc="-8" dirty="0">
                <a:solidFill>
                  <a:srgbClr val="F1F1F1"/>
                </a:solidFill>
                <a:latin typeface="Arial"/>
                <a:cs typeface="Arial"/>
              </a:rPr>
              <a:t>o</a:t>
            </a:r>
            <a:r>
              <a:rPr sz="1000" b="1" dirty="0">
                <a:solidFill>
                  <a:srgbClr val="F1F1F1"/>
                </a:solidFill>
                <a:latin typeface="Arial"/>
                <a:cs typeface="Arial"/>
              </a:rPr>
              <a:t>rities</a:t>
            </a:r>
            <a:endParaRPr sz="1000" dirty="0">
              <a:solidFill>
                <a:prstClr val="black"/>
              </a:solidFill>
              <a:latin typeface="Arial"/>
              <a:cs typeface="Arial"/>
            </a:endParaRPr>
          </a:p>
        </p:txBody>
      </p:sp>
      <p:sp>
        <p:nvSpPr>
          <p:cNvPr id="115" name="object 111"/>
          <p:cNvSpPr/>
          <p:nvPr/>
        </p:nvSpPr>
        <p:spPr>
          <a:xfrm>
            <a:off x="1478765" y="4020514"/>
            <a:ext cx="8823436" cy="83723"/>
          </a:xfrm>
          <a:custGeom>
            <a:avLst/>
            <a:gdLst/>
            <a:ahLst/>
            <a:cxnLst/>
            <a:rect l="l" t="t" r="r" b="b"/>
            <a:pathLst>
              <a:path w="12045950" h="114300">
                <a:moveTo>
                  <a:pt x="12045695" y="0"/>
                </a:moveTo>
                <a:lnTo>
                  <a:pt x="0" y="113806"/>
                </a:lnTo>
              </a:path>
            </a:pathLst>
          </a:custGeom>
          <a:ln w="6096">
            <a:solidFill>
              <a:srgbClr val="000000"/>
            </a:solidFill>
            <a:prstDash val="dash"/>
          </a:ln>
        </p:spPr>
        <p:txBody>
          <a:bodyPr wrap="square" lIns="0" tIns="0" rIns="0" bIns="0" rtlCol="0"/>
          <a:lstStyle/>
          <a:p>
            <a:endParaRPr sz="1350">
              <a:solidFill>
                <a:prstClr val="black"/>
              </a:solidFill>
            </a:endParaRPr>
          </a:p>
        </p:txBody>
      </p:sp>
      <p:sp>
        <p:nvSpPr>
          <p:cNvPr id="118" name="object 4"/>
          <p:cNvSpPr txBox="1"/>
          <p:nvPr/>
        </p:nvSpPr>
        <p:spPr>
          <a:xfrm>
            <a:off x="2199388" y="5107292"/>
            <a:ext cx="620012" cy="157809"/>
          </a:xfrm>
          <a:prstGeom prst="rect">
            <a:avLst/>
          </a:prstGeom>
        </p:spPr>
        <p:txBody>
          <a:bodyPr vert="horz" wrap="square" lIns="0" tIns="0" rIns="0" bIns="0" rtlCol="0">
            <a:spAutoFit/>
          </a:bodyPr>
          <a:lstStyle/>
          <a:p>
            <a:pPr marL="9525"/>
            <a:r>
              <a:rPr sz="1000" b="1" dirty="0">
                <a:solidFill>
                  <a:srgbClr val="F1F1F1"/>
                </a:solidFill>
                <a:latin typeface="Arial"/>
                <a:cs typeface="Arial"/>
              </a:rPr>
              <a:t>I</a:t>
            </a:r>
            <a:r>
              <a:rPr sz="1000" b="1" spc="-8" dirty="0">
                <a:solidFill>
                  <a:srgbClr val="F1F1F1"/>
                </a:solidFill>
                <a:latin typeface="Arial"/>
                <a:cs typeface="Arial"/>
              </a:rPr>
              <a:t>n</a:t>
            </a:r>
            <a:r>
              <a:rPr sz="1000" b="1" dirty="0">
                <a:solidFill>
                  <a:srgbClr val="F1F1F1"/>
                </a:solidFill>
                <a:latin typeface="Arial"/>
                <a:cs typeface="Arial"/>
              </a:rPr>
              <a:t>itia</a:t>
            </a:r>
            <a:r>
              <a:rPr sz="1000" b="1" spc="-11" dirty="0">
                <a:solidFill>
                  <a:srgbClr val="F1F1F1"/>
                </a:solidFill>
                <a:latin typeface="Arial"/>
                <a:cs typeface="Arial"/>
              </a:rPr>
              <a:t>t</a:t>
            </a:r>
            <a:r>
              <a:rPr sz="1000" b="1" dirty="0">
                <a:solidFill>
                  <a:srgbClr val="F1F1F1"/>
                </a:solidFill>
                <a:latin typeface="Arial"/>
                <a:cs typeface="Arial"/>
              </a:rPr>
              <a:t>i</a:t>
            </a:r>
            <a:r>
              <a:rPr sz="1000" b="1" spc="-11" dirty="0">
                <a:solidFill>
                  <a:srgbClr val="F1F1F1"/>
                </a:solidFill>
                <a:latin typeface="Arial"/>
                <a:cs typeface="Arial"/>
              </a:rPr>
              <a:t>v</a:t>
            </a:r>
            <a:r>
              <a:rPr sz="1000" b="1" dirty="0">
                <a:solidFill>
                  <a:srgbClr val="F1F1F1"/>
                </a:solidFill>
                <a:latin typeface="Arial"/>
                <a:cs typeface="Arial"/>
              </a:rPr>
              <a:t>es</a:t>
            </a:r>
            <a:endParaRPr sz="1000" dirty="0">
              <a:solidFill>
                <a:prstClr val="black"/>
              </a:solidFill>
              <a:latin typeface="Arial"/>
              <a:cs typeface="Arial"/>
            </a:endParaRPr>
          </a:p>
        </p:txBody>
      </p:sp>
    </p:spTree>
    <p:extLst>
      <p:ext uri="{BB962C8B-B14F-4D97-AF65-F5344CB8AC3E}">
        <p14:creationId xmlns:p14="http://schemas.microsoft.com/office/powerpoint/2010/main" val="15120067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fld id="{23D84A77-DF9D-4485-B351-92C1637A650E}" type="slidenum">
              <a:rPr lang="en-US" smtClean="0"/>
              <a:pPr/>
              <a:t>7</a:t>
            </a:fld>
            <a:endParaRPr lang="en-US" dirty="0"/>
          </a:p>
        </p:txBody>
      </p:sp>
      <p:pic>
        <p:nvPicPr>
          <p:cNvPr id="5" name="Picture 4" descr="http://tsdwlstandards.wikispaces.com/file/view/Proficiency%20and%20study%20time.png/568056641/753x333/Proficiency%20and%20study%20time.png"/>
          <p:cNvPicPr/>
          <p:nvPr/>
        </p:nvPicPr>
        <p:blipFill rotWithShape="1">
          <a:blip r:embed="rId2">
            <a:extLst>
              <a:ext uri="{28A0092B-C50C-407E-A947-70E740481C1C}">
                <a14:useLocalDpi xmlns:a14="http://schemas.microsoft.com/office/drawing/2010/main" val="0"/>
              </a:ext>
            </a:extLst>
          </a:blip>
          <a:srcRect l="3511" r="2538" b="4310"/>
          <a:stretch/>
        </p:blipFill>
        <p:spPr bwMode="auto">
          <a:xfrm>
            <a:off x="1752600" y="277565"/>
            <a:ext cx="8382000" cy="5285036"/>
          </a:xfrm>
          <a:prstGeom prst="rect">
            <a:avLst/>
          </a:prstGeom>
          <a:noFill/>
          <a:ln>
            <a:noFill/>
          </a:ln>
        </p:spPr>
      </p:pic>
      <p:sp>
        <p:nvSpPr>
          <p:cNvPr id="6" name="TextBox 5"/>
          <p:cNvSpPr txBox="1"/>
          <p:nvPr/>
        </p:nvSpPr>
        <p:spPr>
          <a:xfrm>
            <a:off x="2819400" y="5562602"/>
            <a:ext cx="6096000"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400" b="1" dirty="0">
                <a:ln w="0"/>
                <a:solidFill>
                  <a:srgbClr val="0033A0">
                    <a:lumMod val="75000"/>
                  </a:srgbClr>
                </a:solidFill>
                <a:effectLst>
                  <a:outerShdw blurRad="38100" dist="25400" dir="5400000" algn="ctr" rotWithShape="0">
                    <a:srgbClr val="6E747A">
                      <a:alpha val="43000"/>
                    </a:srgbClr>
                  </a:outerShdw>
                </a:effectLst>
              </a:rPr>
              <a:t>American Council on the Teaching of Foreign Languages (2012). </a:t>
            </a:r>
          </a:p>
        </p:txBody>
      </p:sp>
      <p:sp>
        <p:nvSpPr>
          <p:cNvPr id="7" name="Down Arrow 6"/>
          <p:cNvSpPr/>
          <p:nvPr/>
        </p:nvSpPr>
        <p:spPr>
          <a:xfrm>
            <a:off x="7162800" y="1752601"/>
            <a:ext cx="402336" cy="2057400"/>
          </a:xfrm>
          <a:prstGeom prst="downArrow">
            <a:avLst/>
          </a:prstGeom>
          <a:solidFill>
            <a:srgbClr val="FE9F40"/>
          </a:solidFill>
          <a:ln w="25400" cap="flat" cmpd="sng" algn="ctr">
            <a:solidFill>
              <a:srgbClr val="FE9F40">
                <a:shade val="50000"/>
              </a:srgbClr>
            </a:solidFill>
            <a:prstDash val="solid"/>
          </a:ln>
          <a:effectLst/>
        </p:spPr>
        <p:txBody>
          <a:bodyPr rtlCol="0" anchor="ctr"/>
          <a:lstStyle/>
          <a:p>
            <a:pPr algn="ctr">
              <a:defRPr/>
            </a:pPr>
            <a:endParaRPr lang="en-US" kern="0">
              <a:solidFill>
                <a:srgbClr val="FFFFFF"/>
              </a:solidFill>
            </a:endParaRPr>
          </a:p>
        </p:txBody>
      </p:sp>
      <p:sp>
        <p:nvSpPr>
          <p:cNvPr id="8" name="TextBox 7"/>
          <p:cNvSpPr txBox="1"/>
          <p:nvPr/>
        </p:nvSpPr>
        <p:spPr>
          <a:xfrm flipH="1">
            <a:off x="7261098" y="2781301"/>
            <a:ext cx="205740" cy="923330"/>
          </a:xfrm>
          <a:prstGeom prst="rect">
            <a:avLst/>
          </a:prstGeom>
          <a:noFill/>
        </p:spPr>
        <p:txBody>
          <a:bodyPr wrap="square" rtlCol="0">
            <a:spAutoFit/>
          </a:bodyPr>
          <a:lstStyle/>
          <a:p>
            <a:pPr algn="ctr">
              <a:defRPr/>
            </a:pPr>
            <a:r>
              <a:rPr lang="en-US" b="1" kern="0" dirty="0">
                <a:solidFill>
                  <a:srgbClr val="93328E">
                    <a:lumMod val="75000"/>
                  </a:srgbClr>
                </a:solidFill>
              </a:rPr>
              <a:t>SSB</a:t>
            </a:r>
          </a:p>
        </p:txBody>
      </p:sp>
      <p:sp>
        <p:nvSpPr>
          <p:cNvPr id="2" name="TextBox 1"/>
          <p:cNvSpPr txBox="1"/>
          <p:nvPr/>
        </p:nvSpPr>
        <p:spPr>
          <a:xfrm>
            <a:off x="2057400" y="76200"/>
            <a:ext cx="7900416" cy="369332"/>
          </a:xfrm>
          <a:prstGeom prst="rect">
            <a:avLst/>
          </a:prstGeom>
          <a:noFill/>
        </p:spPr>
        <p:txBody>
          <a:bodyPr wrap="square" rtlCol="0">
            <a:spAutoFit/>
          </a:bodyPr>
          <a:lstStyle/>
          <a:p>
            <a:r>
              <a:rPr lang="es-MX" b="1" dirty="0">
                <a:solidFill>
                  <a:srgbClr val="78BE20">
                    <a:lumMod val="75000"/>
                  </a:srgbClr>
                </a:solidFill>
              </a:rPr>
              <a:t>TOMAR CLASES DESDE UNA TEMPRANA EDAD ES IMPORTANTE</a:t>
            </a:r>
            <a:endParaRPr lang="en-US" b="1" dirty="0">
              <a:solidFill>
                <a:srgbClr val="78BE20">
                  <a:lumMod val="75000"/>
                </a:srgbClr>
              </a:solidFill>
            </a:endParaRPr>
          </a:p>
        </p:txBody>
      </p:sp>
    </p:spTree>
    <p:extLst>
      <p:ext uri="{BB962C8B-B14F-4D97-AF65-F5344CB8AC3E}">
        <p14:creationId xmlns:p14="http://schemas.microsoft.com/office/powerpoint/2010/main" val="559301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sz="3200" dirty="0" smtClean="0">
                <a:solidFill>
                  <a:srgbClr val="0033A0"/>
                </a:solidFill>
                <a:latin typeface="Muli"/>
                <a:sym typeface="Muli"/>
              </a:rPr>
              <a:t>Let’s turn &amp; talk!</a:t>
            </a:r>
            <a:endParaRPr lang="en-US" dirty="0"/>
          </a:p>
        </p:txBody>
      </p:sp>
      <p:sp>
        <p:nvSpPr>
          <p:cNvPr id="3" name="Content Placeholder 2"/>
          <p:cNvSpPr>
            <a:spLocks noGrp="1"/>
          </p:cNvSpPr>
          <p:nvPr>
            <p:ph sz="quarter" idx="1"/>
          </p:nvPr>
        </p:nvSpPr>
        <p:spPr/>
        <p:txBody>
          <a:bodyPr/>
          <a:lstStyle/>
          <a:p>
            <a:r>
              <a:rPr lang="en-US" dirty="0" smtClean="0"/>
              <a:t>How can we help increase the number of years that students take a world language?</a:t>
            </a:r>
          </a:p>
          <a:p>
            <a:r>
              <a:rPr lang="en-US" dirty="0" smtClean="0"/>
              <a:t>How can we validate student’s native language as an asset for college &amp; career success?</a:t>
            </a:r>
          </a:p>
          <a:p>
            <a:r>
              <a:rPr lang="en-US" dirty="0" smtClean="0"/>
              <a:t>What would you highlight in an elevator speech about the Seal of </a:t>
            </a:r>
            <a:r>
              <a:rPr lang="en-US" dirty="0" err="1" smtClean="0"/>
              <a:t>Biliteracy</a:t>
            </a:r>
            <a:r>
              <a:rPr lang="en-US" dirty="0" smtClean="0"/>
              <a:t> initiative? What stands out for you?</a:t>
            </a:r>
          </a:p>
          <a:p>
            <a:endParaRPr lang="en-US" dirty="0"/>
          </a:p>
        </p:txBody>
      </p:sp>
    </p:spTree>
    <p:extLst>
      <p:ext uri="{BB962C8B-B14F-4D97-AF65-F5344CB8AC3E}">
        <p14:creationId xmlns:p14="http://schemas.microsoft.com/office/powerpoint/2010/main" val="126971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77400" y="5791200"/>
            <a:ext cx="561975" cy="369332"/>
          </a:xfrm>
          <a:prstGeom prst="rect">
            <a:avLst/>
          </a:prstGeom>
          <a:noFill/>
        </p:spPr>
        <p:txBody>
          <a:bodyPr wrap="square" rtlCol="0" anchor="ctr">
            <a:spAutoFit/>
          </a:bodyPr>
          <a:lstStyle/>
          <a:p>
            <a:pPr algn="ctr"/>
            <a:fld id="{369466D8-4ADD-4728-A3BF-FBCF237AC2EA}" type="slidenum">
              <a:rPr lang="en-US" b="1">
                <a:solidFill>
                  <a:srgbClr val="0033A0"/>
                </a:solidFill>
              </a:rPr>
              <a:pPr algn="ctr"/>
              <a:t>9</a:t>
            </a:fld>
            <a:endParaRPr lang="en-US" b="1" dirty="0">
              <a:solidFill>
                <a:srgbClr val="0033A0"/>
              </a:solidFill>
            </a:endParaRPr>
          </a:p>
        </p:txBody>
      </p:sp>
      <p:pic>
        <p:nvPicPr>
          <p:cNvPr id="6" name="Picture 2" descr="C:\Users\jlramirez11\Desktop\Document Creation Request\CPS Logo if Font Too Small on Othe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34512" y="6068974"/>
            <a:ext cx="1552575" cy="7224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lramirez11\Desktop\Document Creation Request\OLCE Logo 2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9890" y="5791200"/>
            <a:ext cx="914400" cy="914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Content Placeholder 6"/>
          <p:cNvGraphicFramePr>
            <a:graphicFrameLocks noGrp="1"/>
          </p:cNvGraphicFramePr>
          <p:nvPr>
            <p:ph sz="quarter" idx="1"/>
            <p:extLst>
              <p:ext uri="{D42A27DB-BD31-4B8C-83A1-F6EECF244321}">
                <p14:modId xmlns:p14="http://schemas.microsoft.com/office/powerpoint/2010/main" val="2937176203"/>
              </p:ext>
            </p:extLst>
          </p:nvPr>
        </p:nvGraphicFramePr>
        <p:xfrm>
          <a:off x="1027090" y="652672"/>
          <a:ext cx="9679010" cy="51413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ounded Rectangle 9"/>
          <p:cNvSpPr/>
          <p:nvPr/>
        </p:nvSpPr>
        <p:spPr>
          <a:xfrm>
            <a:off x="1979591" y="5843938"/>
            <a:ext cx="7202508"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rgbClr val="FFFFFF"/>
                </a:solidFill>
              </a:rPr>
              <a:t>*CPS has identified language assessments that measure </a:t>
            </a:r>
            <a:r>
              <a:rPr lang="en-US" sz="1600" dirty="0">
                <a:solidFill>
                  <a:srgbClr val="FFFFFF"/>
                </a:solidFill>
              </a:rPr>
              <a:t>students’ WL proficiency in 4 domains in : Arabic, Chinese, French, German</a:t>
            </a:r>
            <a:r>
              <a:rPr lang="en-US" sz="1600" dirty="0" smtClean="0">
                <a:solidFill>
                  <a:srgbClr val="FFFFFF"/>
                </a:solidFill>
              </a:rPr>
              <a:t>, Italian Polish, Portuguese</a:t>
            </a:r>
            <a:r>
              <a:rPr lang="en-US" sz="1600" dirty="0">
                <a:solidFill>
                  <a:srgbClr val="FFFFFF"/>
                </a:solidFill>
              </a:rPr>
              <a:t>, Russian and Spanish</a:t>
            </a:r>
          </a:p>
        </p:txBody>
      </p:sp>
      <p:sp>
        <p:nvSpPr>
          <p:cNvPr id="11" name="TextBox 10"/>
          <p:cNvSpPr txBox="1"/>
          <p:nvPr/>
        </p:nvSpPr>
        <p:spPr>
          <a:xfrm>
            <a:off x="5715000" y="2057400"/>
            <a:ext cx="457200" cy="553998"/>
          </a:xfrm>
          <a:prstGeom prst="rect">
            <a:avLst/>
          </a:prstGeom>
          <a:noFill/>
        </p:spPr>
        <p:txBody>
          <a:bodyPr wrap="square" rtlCol="0">
            <a:spAutoFit/>
          </a:bodyPr>
          <a:lstStyle/>
          <a:p>
            <a:r>
              <a:rPr lang="en-US" sz="3000" b="1" dirty="0">
                <a:solidFill>
                  <a:srgbClr val="0033A0"/>
                </a:solidFill>
              </a:rPr>
              <a:t>&amp;</a:t>
            </a:r>
            <a:endParaRPr lang="en-US" sz="3000" dirty="0">
              <a:solidFill>
                <a:srgbClr val="0033A0"/>
              </a:solidFill>
            </a:endParaRPr>
          </a:p>
        </p:txBody>
      </p:sp>
      <p:sp>
        <p:nvSpPr>
          <p:cNvPr id="12" name="Title 2"/>
          <p:cNvSpPr txBox="1">
            <a:spLocks/>
          </p:cNvSpPr>
          <p:nvPr/>
        </p:nvSpPr>
        <p:spPr>
          <a:xfrm>
            <a:off x="1676400" y="274638"/>
            <a:ext cx="8534400" cy="1143000"/>
          </a:xfrm>
          <a:prstGeom prst="rect">
            <a:avLst/>
          </a:prstGeom>
        </p:spPr>
        <p:txBody>
          <a:bodyPr vert="horz" anchor="t">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n-US" sz="4000" b="1" dirty="0">
                <a:solidFill>
                  <a:srgbClr val="0033A0"/>
                </a:solidFill>
              </a:rPr>
              <a:t>Steps to Receive the Seal in </a:t>
            </a:r>
            <a:r>
              <a:rPr lang="en-US" sz="4000" b="1" dirty="0" smtClean="0">
                <a:solidFill>
                  <a:srgbClr val="0033A0"/>
                </a:solidFill>
              </a:rPr>
              <a:t>HS</a:t>
            </a:r>
            <a:endParaRPr lang="en-US" sz="4000" b="1" dirty="0">
              <a:solidFill>
                <a:srgbClr val="0033A0"/>
              </a:solidFill>
            </a:endParaRPr>
          </a:p>
        </p:txBody>
      </p:sp>
    </p:spTree>
    <p:extLst>
      <p:ext uri="{BB962C8B-B14F-4D97-AF65-F5344CB8AC3E}">
        <p14:creationId xmlns:p14="http://schemas.microsoft.com/office/powerpoint/2010/main" val="3303762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8_Oriel">
  <a:themeElements>
    <a:clrScheme name="OLCE">
      <a:dk1>
        <a:srgbClr val="0033A0"/>
      </a:dk1>
      <a:lt1>
        <a:srgbClr val="FFFFFF"/>
      </a:lt1>
      <a:dk2>
        <a:srgbClr val="0033A0"/>
      </a:dk2>
      <a:lt2>
        <a:srgbClr val="FFFFFF"/>
      </a:lt2>
      <a:accent1>
        <a:srgbClr val="78BE20"/>
      </a:accent1>
      <a:accent2>
        <a:srgbClr val="0033A0"/>
      </a:accent2>
      <a:accent3>
        <a:srgbClr val="93328E"/>
      </a:accent3>
      <a:accent4>
        <a:srgbClr val="FE9F40"/>
      </a:accent4>
      <a:accent5>
        <a:srgbClr val="16A0FE"/>
      </a:accent5>
      <a:accent6>
        <a:srgbClr val="FFFF46"/>
      </a:accent6>
      <a:hlink>
        <a:srgbClr val="0033A0"/>
      </a:hlink>
      <a:folHlink>
        <a:srgbClr val="FFC72C"/>
      </a:folHlink>
    </a:clrScheme>
    <a:fontScheme name="Custom 1">
      <a:majorFont>
        <a:latin typeface="Cambria"/>
        <a:ea typeface=""/>
        <a:cs typeface=""/>
      </a:majorFont>
      <a:minorFont>
        <a:latin typeface="Century Gothic"/>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riel">
  <a:themeElements>
    <a:clrScheme name="OLCE">
      <a:dk1>
        <a:srgbClr val="0033A0"/>
      </a:dk1>
      <a:lt1>
        <a:srgbClr val="FFFFFF"/>
      </a:lt1>
      <a:dk2>
        <a:srgbClr val="0033A0"/>
      </a:dk2>
      <a:lt2>
        <a:srgbClr val="FFFFFF"/>
      </a:lt2>
      <a:accent1>
        <a:srgbClr val="78BE20"/>
      </a:accent1>
      <a:accent2>
        <a:srgbClr val="0033A0"/>
      </a:accent2>
      <a:accent3>
        <a:srgbClr val="93328E"/>
      </a:accent3>
      <a:accent4>
        <a:srgbClr val="FE9F40"/>
      </a:accent4>
      <a:accent5>
        <a:srgbClr val="16A0FE"/>
      </a:accent5>
      <a:accent6>
        <a:srgbClr val="FFFF46"/>
      </a:accent6>
      <a:hlink>
        <a:srgbClr val="0033A0"/>
      </a:hlink>
      <a:folHlink>
        <a:srgbClr val="FFC72C"/>
      </a:folHlink>
    </a:clrScheme>
    <a:fontScheme name="Custom 1">
      <a:majorFont>
        <a:latin typeface="Cambria"/>
        <a:ea typeface=""/>
        <a:cs typeface=""/>
      </a:majorFont>
      <a:minorFont>
        <a:latin typeface="Century Gothic"/>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1_Oriel">
  <a:themeElements>
    <a:clrScheme name="OLCE">
      <a:dk1>
        <a:srgbClr val="0033A0"/>
      </a:dk1>
      <a:lt1>
        <a:srgbClr val="FFFFFF"/>
      </a:lt1>
      <a:dk2>
        <a:srgbClr val="0033A0"/>
      </a:dk2>
      <a:lt2>
        <a:srgbClr val="FFFFFF"/>
      </a:lt2>
      <a:accent1>
        <a:srgbClr val="78BE20"/>
      </a:accent1>
      <a:accent2>
        <a:srgbClr val="0033A0"/>
      </a:accent2>
      <a:accent3>
        <a:srgbClr val="93328E"/>
      </a:accent3>
      <a:accent4>
        <a:srgbClr val="FE9F40"/>
      </a:accent4>
      <a:accent5>
        <a:srgbClr val="16A0FE"/>
      </a:accent5>
      <a:accent6>
        <a:srgbClr val="FFFF46"/>
      </a:accent6>
      <a:hlink>
        <a:srgbClr val="0033A0"/>
      </a:hlink>
      <a:folHlink>
        <a:srgbClr val="FFC72C"/>
      </a:folHlink>
    </a:clrScheme>
    <a:fontScheme name="Custom 1">
      <a:majorFont>
        <a:latin typeface="Cambria"/>
        <a:ea typeface=""/>
        <a:cs typeface=""/>
      </a:majorFont>
      <a:minorFont>
        <a:latin typeface="Century Gothic"/>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2_Oriel">
  <a:themeElements>
    <a:clrScheme name="OLCE">
      <a:dk1>
        <a:srgbClr val="0033A0"/>
      </a:dk1>
      <a:lt1>
        <a:srgbClr val="FFFFFF"/>
      </a:lt1>
      <a:dk2>
        <a:srgbClr val="0033A0"/>
      </a:dk2>
      <a:lt2>
        <a:srgbClr val="FFFFFF"/>
      </a:lt2>
      <a:accent1>
        <a:srgbClr val="78BE20"/>
      </a:accent1>
      <a:accent2>
        <a:srgbClr val="0033A0"/>
      </a:accent2>
      <a:accent3>
        <a:srgbClr val="93328E"/>
      </a:accent3>
      <a:accent4>
        <a:srgbClr val="FE9F40"/>
      </a:accent4>
      <a:accent5>
        <a:srgbClr val="16A0FE"/>
      </a:accent5>
      <a:accent6>
        <a:srgbClr val="FFFF46"/>
      </a:accent6>
      <a:hlink>
        <a:srgbClr val="0033A0"/>
      </a:hlink>
      <a:folHlink>
        <a:srgbClr val="FFC72C"/>
      </a:folHlink>
    </a:clrScheme>
    <a:fontScheme name="Custom 1">
      <a:majorFont>
        <a:latin typeface="Cambria"/>
        <a:ea typeface=""/>
        <a:cs typeface=""/>
      </a:majorFont>
      <a:minorFont>
        <a:latin typeface="Century Gothic"/>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3_Oriel">
  <a:themeElements>
    <a:clrScheme name="OLCE">
      <a:dk1>
        <a:srgbClr val="0033A0"/>
      </a:dk1>
      <a:lt1>
        <a:srgbClr val="FFFFFF"/>
      </a:lt1>
      <a:dk2>
        <a:srgbClr val="0033A0"/>
      </a:dk2>
      <a:lt2>
        <a:srgbClr val="FFFFFF"/>
      </a:lt2>
      <a:accent1>
        <a:srgbClr val="78BE20"/>
      </a:accent1>
      <a:accent2>
        <a:srgbClr val="0033A0"/>
      </a:accent2>
      <a:accent3>
        <a:srgbClr val="93328E"/>
      </a:accent3>
      <a:accent4>
        <a:srgbClr val="FE9F40"/>
      </a:accent4>
      <a:accent5>
        <a:srgbClr val="16A0FE"/>
      </a:accent5>
      <a:accent6>
        <a:srgbClr val="FFFF46"/>
      </a:accent6>
      <a:hlink>
        <a:srgbClr val="0033A0"/>
      </a:hlink>
      <a:folHlink>
        <a:srgbClr val="FFC72C"/>
      </a:folHlink>
    </a:clrScheme>
    <a:fontScheme name="Custom 1">
      <a:majorFont>
        <a:latin typeface="Cambria"/>
        <a:ea typeface=""/>
        <a:cs typeface=""/>
      </a:majorFont>
      <a:minorFont>
        <a:latin typeface="Century Gothic"/>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6.xml><?xml version="1.0" encoding="utf-8"?>
<a:theme xmlns:a="http://schemas.openxmlformats.org/drawingml/2006/main" name="4_Oriel">
  <a:themeElements>
    <a:clrScheme name="OLCE">
      <a:dk1>
        <a:srgbClr val="0033A0"/>
      </a:dk1>
      <a:lt1>
        <a:srgbClr val="FFFFFF"/>
      </a:lt1>
      <a:dk2>
        <a:srgbClr val="0033A0"/>
      </a:dk2>
      <a:lt2>
        <a:srgbClr val="FFFFFF"/>
      </a:lt2>
      <a:accent1>
        <a:srgbClr val="78BE20"/>
      </a:accent1>
      <a:accent2>
        <a:srgbClr val="0033A0"/>
      </a:accent2>
      <a:accent3>
        <a:srgbClr val="93328E"/>
      </a:accent3>
      <a:accent4>
        <a:srgbClr val="FE9F40"/>
      </a:accent4>
      <a:accent5>
        <a:srgbClr val="16A0FE"/>
      </a:accent5>
      <a:accent6>
        <a:srgbClr val="FFFF46"/>
      </a:accent6>
      <a:hlink>
        <a:srgbClr val="0033A0"/>
      </a:hlink>
      <a:folHlink>
        <a:srgbClr val="FFC72C"/>
      </a:folHlink>
    </a:clrScheme>
    <a:fontScheme name="Custom 1">
      <a:majorFont>
        <a:latin typeface="Cambria"/>
        <a:ea typeface=""/>
        <a:cs typeface=""/>
      </a:majorFont>
      <a:minorFont>
        <a:latin typeface="Century Gothic"/>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7.xml><?xml version="1.0" encoding="utf-8"?>
<a:theme xmlns:a="http://schemas.openxmlformats.org/drawingml/2006/main" name="5_Oriel">
  <a:themeElements>
    <a:clrScheme name="OLCE">
      <a:dk1>
        <a:srgbClr val="0033A0"/>
      </a:dk1>
      <a:lt1>
        <a:srgbClr val="FFFFFF"/>
      </a:lt1>
      <a:dk2>
        <a:srgbClr val="0033A0"/>
      </a:dk2>
      <a:lt2>
        <a:srgbClr val="FFFFFF"/>
      </a:lt2>
      <a:accent1>
        <a:srgbClr val="78BE20"/>
      </a:accent1>
      <a:accent2>
        <a:srgbClr val="0033A0"/>
      </a:accent2>
      <a:accent3>
        <a:srgbClr val="93328E"/>
      </a:accent3>
      <a:accent4>
        <a:srgbClr val="FE9F40"/>
      </a:accent4>
      <a:accent5>
        <a:srgbClr val="16A0FE"/>
      </a:accent5>
      <a:accent6>
        <a:srgbClr val="FFFF46"/>
      </a:accent6>
      <a:hlink>
        <a:srgbClr val="0033A0"/>
      </a:hlink>
      <a:folHlink>
        <a:srgbClr val="FFC72C"/>
      </a:folHlink>
    </a:clrScheme>
    <a:fontScheme name="Custom 1">
      <a:majorFont>
        <a:latin typeface="Cambria"/>
        <a:ea typeface=""/>
        <a:cs typeface=""/>
      </a:majorFont>
      <a:minorFont>
        <a:latin typeface="Century Gothic"/>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8.xml><?xml version="1.0" encoding="utf-8"?>
<a:theme xmlns:a="http://schemas.openxmlformats.org/drawingml/2006/main" name="6_Oriel">
  <a:themeElements>
    <a:clrScheme name="OLCE">
      <a:dk1>
        <a:srgbClr val="0033A0"/>
      </a:dk1>
      <a:lt1>
        <a:srgbClr val="FFFFFF"/>
      </a:lt1>
      <a:dk2>
        <a:srgbClr val="0033A0"/>
      </a:dk2>
      <a:lt2>
        <a:srgbClr val="FFFFFF"/>
      </a:lt2>
      <a:accent1>
        <a:srgbClr val="78BE20"/>
      </a:accent1>
      <a:accent2>
        <a:srgbClr val="0033A0"/>
      </a:accent2>
      <a:accent3>
        <a:srgbClr val="93328E"/>
      </a:accent3>
      <a:accent4>
        <a:srgbClr val="FE9F40"/>
      </a:accent4>
      <a:accent5>
        <a:srgbClr val="16A0FE"/>
      </a:accent5>
      <a:accent6>
        <a:srgbClr val="FFFF46"/>
      </a:accent6>
      <a:hlink>
        <a:srgbClr val="0033A0"/>
      </a:hlink>
      <a:folHlink>
        <a:srgbClr val="FFC72C"/>
      </a:folHlink>
    </a:clrScheme>
    <a:fontScheme name="Custom 1">
      <a:majorFont>
        <a:latin typeface="Cambria"/>
        <a:ea typeface=""/>
        <a:cs typeface=""/>
      </a:majorFont>
      <a:minorFont>
        <a:latin typeface="Century Gothic"/>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9.xml><?xml version="1.0" encoding="utf-8"?>
<a:theme xmlns:a="http://schemas.openxmlformats.org/drawingml/2006/main" name="7_Oriel">
  <a:themeElements>
    <a:clrScheme name="OLCE">
      <a:dk1>
        <a:srgbClr val="0033A0"/>
      </a:dk1>
      <a:lt1>
        <a:srgbClr val="FFFFFF"/>
      </a:lt1>
      <a:dk2>
        <a:srgbClr val="0033A0"/>
      </a:dk2>
      <a:lt2>
        <a:srgbClr val="FFFFFF"/>
      </a:lt2>
      <a:accent1>
        <a:srgbClr val="78BE20"/>
      </a:accent1>
      <a:accent2>
        <a:srgbClr val="0033A0"/>
      </a:accent2>
      <a:accent3>
        <a:srgbClr val="93328E"/>
      </a:accent3>
      <a:accent4>
        <a:srgbClr val="FE9F40"/>
      </a:accent4>
      <a:accent5>
        <a:srgbClr val="16A0FE"/>
      </a:accent5>
      <a:accent6>
        <a:srgbClr val="FFFF46"/>
      </a:accent6>
      <a:hlink>
        <a:srgbClr val="0033A0"/>
      </a:hlink>
      <a:folHlink>
        <a:srgbClr val="FFC72C"/>
      </a:folHlink>
    </a:clrScheme>
    <a:fontScheme name="Custom 1">
      <a:majorFont>
        <a:latin typeface="Cambria"/>
        <a:ea typeface=""/>
        <a:cs typeface=""/>
      </a:majorFont>
      <a:minorFont>
        <a:latin typeface="Century Gothic"/>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TotalTime>
  <Words>1214</Words>
  <Application>Microsoft Office PowerPoint</Application>
  <PresentationFormat>Custom</PresentationFormat>
  <Paragraphs>173</Paragraphs>
  <Slides>22</Slides>
  <Notes>0</Notes>
  <HiddenSlides>0</HiddenSlides>
  <MMClips>0</MMClips>
  <ScaleCrop>false</ScaleCrop>
  <HeadingPairs>
    <vt:vector size="4" baseType="variant">
      <vt:variant>
        <vt:lpstr>Theme</vt:lpstr>
      </vt:variant>
      <vt:variant>
        <vt:i4>10</vt:i4>
      </vt:variant>
      <vt:variant>
        <vt:lpstr>Slide Titles</vt:lpstr>
      </vt:variant>
      <vt:variant>
        <vt:i4>22</vt:i4>
      </vt:variant>
    </vt:vector>
  </HeadingPairs>
  <TitlesOfParts>
    <vt:vector size="32" baseType="lpstr">
      <vt:lpstr>Office Theme</vt:lpstr>
      <vt:lpstr>Oriel</vt:lpstr>
      <vt:lpstr>1_Oriel</vt:lpstr>
      <vt:lpstr>2_Oriel</vt:lpstr>
      <vt:lpstr>3_Oriel</vt:lpstr>
      <vt:lpstr>4_Oriel</vt:lpstr>
      <vt:lpstr>5_Oriel</vt:lpstr>
      <vt:lpstr>6_Oriel</vt:lpstr>
      <vt:lpstr>7_Oriel</vt:lpstr>
      <vt:lpstr>8_Oriel</vt:lpstr>
      <vt:lpstr>What is the State Seal of Biliteracy and How Does it Award College Credit?</vt:lpstr>
      <vt:lpstr>PowerPoint Presentation</vt:lpstr>
      <vt:lpstr>PowerPoint Presentation</vt:lpstr>
      <vt:lpstr>PowerPoint Presentation</vt:lpstr>
      <vt:lpstr>Pathways to Earning the State Seal of Biliteracy</vt:lpstr>
      <vt:lpstr>OLCE Strategy</vt:lpstr>
      <vt:lpstr>PowerPoint Presentation</vt:lpstr>
      <vt:lpstr>Let’s turn &amp; talk!</vt:lpstr>
      <vt:lpstr>PowerPoint Presentation</vt:lpstr>
      <vt:lpstr>PowerPoint Presentation</vt:lpstr>
      <vt:lpstr>AAPPL Proficiency Guidelines</vt:lpstr>
      <vt:lpstr>PowerPoint Presentation</vt:lpstr>
      <vt:lpstr>Seal of Biliteracy Numbers</vt:lpstr>
      <vt:lpstr>http://www.senatoririsymartinez.com/news/23-news-releases/295-martinez-helps-students-get-college-credit-for-foreign-language-courses</vt:lpstr>
      <vt:lpstr>PowerPoint Presentation</vt:lpstr>
      <vt:lpstr>Awarding College Credit—State Law</vt:lpstr>
      <vt:lpstr>Awarding College Credit—State Law</vt:lpstr>
      <vt:lpstr>Awarding College Credit—State Law</vt:lpstr>
      <vt:lpstr>Samples of What Colleges are Doing to Award Credit</vt:lpstr>
      <vt:lpstr>Why Are Students Applying for the Seal?</vt:lpstr>
      <vt:lpstr>PowerPoint Presentation</vt:lpstr>
      <vt:lpstr>State Seal of Biliteracy Project  Contact Information</vt:lpstr>
    </vt:vector>
  </TitlesOfParts>
  <Company>Chicago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Chicago Public Schools</dc:title>
  <dc:creator>Narvaez, Luis</dc:creator>
  <cp:lastModifiedBy>Sam Nelson</cp:lastModifiedBy>
  <cp:revision>8</cp:revision>
  <dcterms:created xsi:type="dcterms:W3CDTF">2017-05-31T11:01:04Z</dcterms:created>
  <dcterms:modified xsi:type="dcterms:W3CDTF">2017-08-04T17:02:46Z</dcterms:modified>
</cp:coreProperties>
</file>