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9" r:id="rId9"/>
    <p:sldId id="270" r:id="rId10"/>
    <p:sldId id="256" r:id="rId11"/>
    <p:sldId id="268" r:id="rId12"/>
    <p:sldId id="267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 autoAdjust="0"/>
    <p:restoredTop sz="93274" autoAdjust="0"/>
  </p:normalViewPr>
  <p:slideViewPr>
    <p:cSldViewPr>
      <p:cViewPr varScale="1">
        <p:scale>
          <a:sx n="80" d="100"/>
          <a:sy n="80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38460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July 18, 2019</a:t>
            </a:r>
          </a:p>
          <a:p>
            <a:pPr algn="ctr"/>
            <a:r>
              <a:rPr lang="en-US" sz="2400" b="1" dirty="0"/>
              <a:t>Tinley Park, Illinois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8968"/>
            <a:ext cx="2934864" cy="14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0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8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230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728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0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93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63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9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4E5D-EC23-4752-A973-E130CFAD7F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8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4E5D-EC23-4752-A973-E130CFAD7F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22887"/>
          <a:stretch/>
        </p:blipFill>
        <p:spPr bwMode="auto">
          <a:xfrm>
            <a:off x="0" y="6176790"/>
            <a:ext cx="18288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4191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Supporting Our State’s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Immigrant Population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19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Tanya Cabrera, Assistant Vice Provost for Student Inclusion, University of Illinois at Chicago </a:t>
            </a:r>
            <a:endParaRPr lang="en-US" dirty="0"/>
          </a:p>
          <a:p>
            <a:r>
              <a:rPr lang="en-US" i="1" dirty="0" smtClean="0"/>
              <a:t>Laura </a:t>
            </a:r>
            <a:r>
              <a:rPr lang="en-US" i="1" dirty="0"/>
              <a:t>Mendoza, Immigration Organizer, The Resurrection Project </a:t>
            </a:r>
            <a:r>
              <a:rPr lang="en-US" b="1" dirty="0" smtClean="0"/>
              <a:t> </a:t>
            </a:r>
          </a:p>
          <a:p>
            <a:r>
              <a:rPr lang="en-US" i="1" dirty="0"/>
              <a:t>Luis Narvaez, </a:t>
            </a:r>
            <a:r>
              <a:rPr lang="en-US" i="1" dirty="0" smtClean="0"/>
              <a:t>EL Postsecondary Manager, </a:t>
            </a:r>
            <a:r>
              <a:rPr lang="en-US" i="1" dirty="0"/>
              <a:t>Chicago Public School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437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07905" cy="1066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Tips for Educators (from Immigrants Rising)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905003" y="-838199"/>
            <a:ext cx="5486400" cy="8991598"/>
          </a:xfrm>
        </p:spPr>
        <p:txBody>
          <a:bodyPr>
            <a:normAutofit/>
          </a:bodyPr>
          <a:lstStyle/>
          <a:p>
            <a:r>
              <a:rPr lang="en-US" dirty="0" smtClean="0"/>
              <a:t>Engage with an Open Mind (there is no one single mold to define undocumented immigrants)</a:t>
            </a:r>
          </a:p>
          <a:p>
            <a:r>
              <a:rPr lang="en-US" dirty="0" smtClean="0"/>
              <a:t>Create a safe space at your cubicle, office, building, and campus in general</a:t>
            </a:r>
          </a:p>
          <a:p>
            <a:r>
              <a:rPr lang="en-US" dirty="0" smtClean="0"/>
              <a:t>Learn your campus’ policies and state legislation</a:t>
            </a:r>
          </a:p>
          <a:p>
            <a:r>
              <a:rPr lang="en-US" dirty="0" smtClean="0"/>
              <a:t>Find and advocate for scholarships and financial support (and if there’s none, create some!)</a:t>
            </a:r>
          </a:p>
          <a:p>
            <a:r>
              <a:rPr lang="en-US" dirty="0" smtClean="0"/>
              <a:t>Build your own network of educators and allies supporting this cause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07905" cy="10668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Tips for Educators (from Immigrants Rising)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905003" y="-838199"/>
            <a:ext cx="5486400" cy="8991598"/>
          </a:xfrm>
        </p:spPr>
        <p:txBody>
          <a:bodyPr>
            <a:normAutofit/>
          </a:bodyPr>
          <a:lstStyle/>
          <a:p>
            <a:r>
              <a:rPr lang="en-US" dirty="0" smtClean="0"/>
              <a:t>Connect students to community leaders, government officials, and consular representations</a:t>
            </a:r>
          </a:p>
          <a:p>
            <a:r>
              <a:rPr lang="en-US" dirty="0" smtClean="0"/>
              <a:t>Engage parents and community members</a:t>
            </a:r>
          </a:p>
          <a:p>
            <a:r>
              <a:rPr lang="en-US" dirty="0" smtClean="0"/>
              <a:t>Use the resources in the following page; always make sure to take a look at a page’s publishing date to ensure you are looking at the latest information</a:t>
            </a:r>
          </a:p>
          <a:p>
            <a:r>
              <a:rPr lang="en-US" dirty="0" smtClean="0"/>
              <a:t>Build agency and power; support a club on campus!</a:t>
            </a:r>
          </a:p>
          <a:p>
            <a:r>
              <a:rPr lang="en-US" dirty="0" smtClean="0"/>
              <a:t>Create safe spaces for story telling and creative expression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LINKS AND RESOURCES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1676405" y="-609602"/>
            <a:ext cx="5486400" cy="85344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icirr.org/community-resources</a:t>
            </a:r>
          </a:p>
          <a:p>
            <a:r>
              <a:rPr lang="en-US" dirty="0" smtClean="0"/>
              <a:t>DREAM.UIC.EDU</a:t>
            </a:r>
          </a:p>
          <a:p>
            <a:r>
              <a:rPr lang="en-US" dirty="0" smtClean="0"/>
              <a:t>nilc.org</a:t>
            </a:r>
          </a:p>
          <a:p>
            <a:r>
              <a:rPr lang="en-US" dirty="0" smtClean="0"/>
              <a:t>immigrantjustice.org</a:t>
            </a:r>
          </a:p>
          <a:p>
            <a:r>
              <a:rPr lang="en-US" dirty="0" smtClean="0"/>
              <a:t>mydocumentedlife.org</a:t>
            </a:r>
          </a:p>
          <a:p>
            <a:r>
              <a:rPr lang="en-US" dirty="0" smtClean="0"/>
              <a:t>thedream.us</a:t>
            </a:r>
          </a:p>
          <a:p>
            <a:r>
              <a:rPr lang="en-US" dirty="0" smtClean="0"/>
              <a:t>illinoisstate.edu/admissions/undocumented</a:t>
            </a:r>
          </a:p>
          <a:p>
            <a:r>
              <a:rPr lang="en-US" dirty="0"/>
              <a:t>admissions.illinois.edu/Apply/undocumented</a:t>
            </a:r>
            <a:endParaRPr lang="en-US" dirty="0" smtClean="0"/>
          </a:p>
          <a:p>
            <a:r>
              <a:rPr lang="en-US" dirty="0" smtClean="0"/>
              <a:t>iacac.org/undocumented</a:t>
            </a:r>
          </a:p>
          <a:p>
            <a:r>
              <a:rPr lang="en-US" dirty="0"/>
              <a:t>uleadnet.org/map/</a:t>
            </a:r>
            <a:r>
              <a:rPr lang="en-US" dirty="0" err="1"/>
              <a:t>illinois</a:t>
            </a:r>
            <a:r>
              <a:rPr lang="en-US" dirty="0"/>
              <a:t>-policy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Contact Us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 rot="16200000">
            <a:off x="2057403" y="-990600"/>
            <a:ext cx="5181600" cy="899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Tanya Cabrera - University of Illinois at Chicago</a:t>
            </a:r>
          </a:p>
          <a:p>
            <a:pPr marL="0" indent="0">
              <a:buNone/>
            </a:pPr>
            <a:r>
              <a:rPr lang="en-US" sz="2500" dirty="0" smtClean="0"/>
              <a:t>Assistant Vice Provost for Student Inclusion</a:t>
            </a:r>
          </a:p>
          <a:p>
            <a:pPr marL="0" indent="0">
              <a:buNone/>
            </a:pPr>
            <a:r>
              <a:rPr lang="en-US" sz="2500" dirty="0" smtClean="0"/>
              <a:t>TCabrera@uic.edu | 312-355-0011</a:t>
            </a:r>
            <a:endParaRPr lang="en-US" sz="2500" dirty="0"/>
          </a:p>
          <a:p>
            <a:pPr marL="0" indent="0">
              <a:buNone/>
            </a:pPr>
            <a:r>
              <a:rPr lang="en-US" b="1" dirty="0" smtClean="0"/>
              <a:t>Laura Mendoza - The Resurrection Project</a:t>
            </a:r>
          </a:p>
          <a:p>
            <a:pPr marL="0" indent="0">
              <a:buNone/>
            </a:pPr>
            <a:r>
              <a:rPr lang="en-US" sz="2500" dirty="0" smtClean="0"/>
              <a:t>Immigration Organizer</a:t>
            </a:r>
          </a:p>
          <a:p>
            <a:pPr marL="0" indent="0">
              <a:buNone/>
            </a:pPr>
            <a:r>
              <a:rPr lang="en-US" sz="2500" dirty="0" smtClean="0"/>
              <a:t>LMendoza@resurrectionproject.org | 312-919-3067</a:t>
            </a:r>
            <a:endParaRPr lang="en-US" sz="2500" dirty="0"/>
          </a:p>
          <a:p>
            <a:pPr marL="0" indent="0">
              <a:buNone/>
            </a:pPr>
            <a:r>
              <a:rPr lang="en-US" b="1" dirty="0" smtClean="0"/>
              <a:t>Luis </a:t>
            </a:r>
            <a:r>
              <a:rPr lang="en-US" b="1" dirty="0" err="1" smtClean="0"/>
              <a:t>Narv</a:t>
            </a:r>
            <a:r>
              <a:rPr lang="es-MX" b="1" dirty="0" err="1" smtClean="0"/>
              <a:t>áez</a:t>
            </a:r>
            <a:r>
              <a:rPr lang="es-MX" b="1" dirty="0"/>
              <a:t> </a:t>
            </a:r>
            <a:r>
              <a:rPr lang="es-MX" b="1" dirty="0" smtClean="0"/>
              <a:t>- Chicago </a:t>
            </a:r>
            <a:r>
              <a:rPr lang="es-MX" b="1" dirty="0" err="1" smtClean="0"/>
              <a:t>Public</a:t>
            </a:r>
            <a:r>
              <a:rPr lang="es-MX" b="1" dirty="0" smtClean="0"/>
              <a:t> </a:t>
            </a:r>
            <a:r>
              <a:rPr lang="es-MX" b="1" dirty="0" err="1" smtClean="0"/>
              <a:t>Schools</a:t>
            </a:r>
            <a:endParaRPr lang="es-MX" b="1" dirty="0" smtClean="0"/>
          </a:p>
          <a:p>
            <a:pPr marL="0" indent="0">
              <a:buNone/>
            </a:pPr>
            <a:r>
              <a:rPr lang="es-MX" sz="2500" dirty="0" smtClean="0"/>
              <a:t>EL </a:t>
            </a:r>
            <a:r>
              <a:rPr lang="es-MX" sz="2500" dirty="0" err="1" smtClean="0"/>
              <a:t>Postsecondary</a:t>
            </a:r>
            <a:r>
              <a:rPr lang="es-MX" sz="2500" dirty="0" smtClean="0"/>
              <a:t> Manager, Office of </a:t>
            </a:r>
            <a:r>
              <a:rPr lang="es-MX" sz="2500" dirty="0" err="1" smtClean="0"/>
              <a:t>Language</a:t>
            </a:r>
            <a:r>
              <a:rPr lang="es-MX" sz="2500" dirty="0" smtClean="0"/>
              <a:t> &amp; Cultural </a:t>
            </a:r>
            <a:r>
              <a:rPr lang="es-MX" sz="2500" dirty="0" err="1" smtClean="0"/>
              <a:t>Education</a:t>
            </a:r>
            <a:endParaRPr lang="es-MX" sz="2500" dirty="0" smtClean="0"/>
          </a:p>
          <a:p>
            <a:pPr marL="0" indent="0">
              <a:buNone/>
            </a:pPr>
            <a:r>
              <a:rPr lang="es-MX" sz="2500" dirty="0" smtClean="0"/>
              <a:t>LNarvaez2@cps.edu | 773-553-2077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110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926116"/>
            <a:ext cx="9008534" cy="50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79990"/>
            <a:ext cx="8873067" cy="4498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723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ILLINOIS LEGISLATIVE UPDATES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bKBOUGO8pbVtcBjEMID4jbyOu4RgCYGYQDX8FGCKMWyyu1F9QPzOUjMB2_5fkvmiKL852d5Liy8ZsezcPBMjeJojcmag1kRODAHT7wiwyr_PqBGZRIuj6OAkZqslXHyZCeRqWEGsY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33" y="389467"/>
            <a:ext cx="5672666" cy="64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733" y="2421467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Representative Ortiz and Senator Martinez pass legislation to allow undocumented students to run for Student Trustee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QOuzOQLlAcGCnKW-hX6v-6eRm2rZcAenvW1bVKZve124BcD9qu9E-wR7xblPIBvQ-SKcTQkA9aNTUYmOnJCxDBCGFum4Ljflkng3-187LlYI-ZcVNo4lOZR7-LI3M8Ihq-pUnC_Jp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866"/>
            <a:ext cx="5337175" cy="601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4399" y="2150533"/>
            <a:ext cx="2218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IL passes legislation to allow professional licenses to immigrants. Including nursing.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3733" y="575733"/>
            <a:ext cx="39454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On Friday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, June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21,at UIC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Gov. Pritzker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signed all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three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Campaign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for a Welcoming Illinois </a:t>
            </a: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bills in to law:</a:t>
            </a: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RISE Act (HB 2691)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Provides access to financial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aid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for undocumented students, trans students, African American and other students who have had limited access to aid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Private Detention Facility Moratorium Act (HB 2040)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Bars the state and local communities from entering into contracts for private immigration detention centers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Keep Illinois Families Together Act (HB 1637)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: Bars 287g agreements that deputize police to act as ICE agents.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817"/>
            <a:ext cx="4605868" cy="64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33" y="406400"/>
            <a:ext cx="742207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67" t="11462" r="18333" b="7016"/>
          <a:stretch/>
        </p:blipFill>
        <p:spPr>
          <a:xfrm>
            <a:off x="509847" y="0"/>
            <a:ext cx="817972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502940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383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Supporting Our State’s  Immigrant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Educators (from Immigrants Rising)</vt:lpstr>
      <vt:lpstr>Tips for Educators (from Immigrants Rising)</vt:lpstr>
      <vt:lpstr>LINKS AND RESOURCES</vt:lpstr>
      <vt:lpstr>Contact Us</vt:lpstr>
    </vt:vector>
  </TitlesOfParts>
  <Company>ISAC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Nelson</dc:creator>
  <cp:lastModifiedBy>Narvaez, Luis</cp:lastModifiedBy>
  <cp:revision>21</cp:revision>
  <cp:lastPrinted>2014-06-17T18:32:00Z</cp:lastPrinted>
  <dcterms:created xsi:type="dcterms:W3CDTF">2013-05-22T15:51:51Z</dcterms:created>
  <dcterms:modified xsi:type="dcterms:W3CDTF">2019-07-18T16:48:18Z</dcterms:modified>
</cp:coreProperties>
</file>