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lfa Slab One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Proxima Nova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5d45d3dac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5d45d3dac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dc8bba590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dc8bba590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d45d3dac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d45d3dac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d3168dda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d3168dda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dc8bba5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dc8bba59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9c40d9f9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9c40d9f9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d3168dda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d3168dda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d45d3dac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d45d3dac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4400e7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4400e73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dcb851b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dcb851b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168dda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168dda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d3168d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d3168d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45d3dac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d45d3dac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d45d3dac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d45d3dac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dcb851bb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dcb851bb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dcb851bb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dcb851bb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dcb851b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dcb851b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dc8bba59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dc8bba59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terraza@jjc.ed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millett1@cc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1219250" y="719925"/>
            <a:ext cx="6525300" cy="28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Cultivating Partnerships to Change lives: Creating Successful Academic Resource programs for diverse TRIO students</a:t>
            </a:r>
            <a:endParaRPr sz="3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5098325" y="3549825"/>
            <a:ext cx="3601500" cy="1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Miguel </a:t>
            </a:r>
            <a:r>
              <a:rPr lang="en" sz="1800" dirty="0" smtClean="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Millett</a:t>
            </a:r>
            <a:endParaRPr sz="1800"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Director</a:t>
            </a:r>
            <a:endParaRPr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TRIO Educational Talent Search</a:t>
            </a:r>
            <a:endParaRPr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Kennedy King College</a:t>
            </a:r>
            <a:endParaRPr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29600" y="3549825"/>
            <a:ext cx="4142400" cy="1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Mercedes Terrazas</a:t>
            </a:r>
            <a:endParaRPr sz="1800"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Support Services Specialist</a:t>
            </a:r>
            <a:endParaRPr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Project Achieve / TRIO Student Support Services</a:t>
            </a:r>
            <a:endParaRPr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Joliet Junior College</a:t>
            </a:r>
            <a:endParaRPr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05000" y="171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Achieve/ TRIO Student Support Services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23550" y="1160775"/>
            <a:ext cx="5186100" cy="2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The SSS team plans programming which ranges from workshops, presentations, cultural events/outings, and campus visits. 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Cultural Outings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Transfer Support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Multicultural events / programming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Four year college/university Campus visits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00" y="3182050"/>
            <a:ext cx="2833901" cy="159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063" y="3072300"/>
            <a:ext cx="2273876" cy="186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206" y="1032425"/>
            <a:ext cx="2794394" cy="18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546" y="3182050"/>
            <a:ext cx="2465092" cy="16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Achieve / TRIO Student Support Services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438875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Project Achieve</a:t>
            </a:r>
            <a:r>
              <a:rPr lang="en" sz="1200">
                <a:solidFill>
                  <a:srgbClr val="000000"/>
                </a:solidFill>
              </a:rPr>
              <a:t> partners with programs/ departments/ organizations to offer academic resources, student support services, and a myriad of opportunities that assist our diverse students in achieving success.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Building Intentional Partnerships with campus departments to better serve the diverse college students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First Year Experience team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Financial Aid Office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Tutoring and Learning Center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Disability Services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Testing Services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Academic Intervention / Monitoring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Workforce Development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926" y="2231925"/>
            <a:ext cx="2485299" cy="26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Achieve / TRIO Student Support Services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180650"/>
            <a:ext cx="1117075" cy="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>
            <a:spLocks noGrp="1"/>
          </p:cNvSpPr>
          <p:nvPr>
            <p:ph type="body" idx="2"/>
          </p:nvPr>
        </p:nvSpPr>
        <p:spPr>
          <a:xfrm>
            <a:off x="240850" y="1443250"/>
            <a:ext cx="588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Developing strategic collaborations with student development and student support services in the college campus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>
                <a:solidFill>
                  <a:srgbClr val="000000"/>
                </a:solidFill>
              </a:rPr>
              <a:t>Admissions Office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>
                <a:solidFill>
                  <a:srgbClr val="000000"/>
                </a:solidFill>
              </a:rPr>
              <a:t>Student Advising Center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 smtClean="0">
                <a:solidFill>
                  <a:srgbClr val="000000"/>
                </a:solidFill>
              </a:rPr>
              <a:t>Office </a:t>
            </a:r>
            <a:r>
              <a:rPr lang="en" dirty="0">
                <a:solidFill>
                  <a:srgbClr val="000000"/>
                </a:solidFill>
              </a:rPr>
              <a:t>of Multicultural Student Affairs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dirty="0">
                <a:solidFill>
                  <a:srgbClr val="000000"/>
                </a:solidFill>
              </a:rPr>
              <a:t>Office of Student Activities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4725" y="1443250"/>
            <a:ext cx="2161701" cy="28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3775" y="3297350"/>
            <a:ext cx="2645475" cy="17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Achieve / TRIO Student Support Services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TRIO SSS creates working partnerships with faculty and administrators to better support the needs of the diverse students we serve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Student Success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Student Centered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Holistic approach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Outreach / Recruitment efforts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Retention, Persistence, &amp; Completion efforts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Classroom visits/ presentations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25" y="4172800"/>
            <a:ext cx="12477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01713"/>
            <a:ext cx="1888450" cy="251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225" y="1358150"/>
            <a:ext cx="2146475" cy="30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 idx="4294967295"/>
          </p:nvPr>
        </p:nvSpPr>
        <p:spPr>
          <a:xfrm>
            <a:off x="116175" y="106350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B5394"/>
                </a:solidFill>
              </a:rPr>
              <a:t>1st Annual </a:t>
            </a:r>
            <a:endParaRPr sz="18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B5394"/>
                </a:solidFill>
              </a:rPr>
              <a:t>First - Generation College Student</a:t>
            </a:r>
            <a:endParaRPr sz="18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B5394"/>
                </a:solidFill>
              </a:rPr>
              <a:t>Celebration</a:t>
            </a:r>
            <a:endParaRPr sz="1800" b="1">
              <a:solidFill>
                <a:srgbClr val="0B5394"/>
              </a:solidFill>
            </a:endParaRPr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4294967295"/>
          </p:nvPr>
        </p:nvSpPr>
        <p:spPr>
          <a:xfrm>
            <a:off x="370225" y="1168700"/>
            <a:ext cx="3728400" cy="23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" sz="1100">
                <a:solidFill>
                  <a:srgbClr val="000000"/>
                </a:solidFill>
              </a:rPr>
              <a:t>Awarded the Awards for Excellence Grant for $3,500 from the Joliet Junior College Foundation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" sz="1100">
                <a:solidFill>
                  <a:srgbClr val="000000"/>
                </a:solidFill>
              </a:rPr>
              <a:t>Invited all SSS students, First Gen-college JJC students, faculty, and staff 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n" sz="1100">
                <a:solidFill>
                  <a:srgbClr val="000000"/>
                </a:solidFill>
              </a:rPr>
              <a:t>Approximately 150 First Gen students, college administrators/staff attended 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7900" y="2755925"/>
            <a:ext cx="3126552" cy="22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0427" y="2846875"/>
            <a:ext cx="3094200" cy="20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224" y="2846899"/>
            <a:ext cx="1594349" cy="20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8925" y="195136"/>
            <a:ext cx="3411850" cy="195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252125" y="565075"/>
            <a:ext cx="3286200" cy="92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B5394"/>
                </a:solidFill>
              </a:rPr>
              <a:t>TRIO Day North</a:t>
            </a:r>
            <a:endParaRPr sz="3600">
              <a:solidFill>
                <a:srgbClr val="0B5394"/>
              </a:solidFill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3285200" y="292525"/>
            <a:ext cx="3049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Project Achieve/ TRIO SSS hosted TRIO Day North on our Joliet Junior College </a:t>
            </a:r>
            <a:r>
              <a:rPr lang="en" sz="1400" dirty="0" smtClean="0">
                <a:solidFill>
                  <a:srgbClr val="000000"/>
                </a:solidFill>
              </a:rPr>
              <a:t>campus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We had over 500 high school and college students </a:t>
            </a:r>
            <a:r>
              <a:rPr lang="en" sz="1400" dirty="0" smtClean="0">
                <a:solidFill>
                  <a:srgbClr val="000000"/>
                </a:solidFill>
              </a:rPr>
              <a:t>attended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Academic and cultural presentations </a:t>
            </a:r>
            <a:endParaRPr sz="1400" dirty="0">
              <a:solidFill>
                <a:srgbClr val="000000"/>
              </a:solidFill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275" y="0"/>
            <a:ext cx="1148025" cy="11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713" y="3471913"/>
            <a:ext cx="12477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500" y="2169700"/>
            <a:ext cx="2867899" cy="28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7800" y="2163500"/>
            <a:ext cx="2808000" cy="28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757875" y="-105600"/>
            <a:ext cx="7878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Group Activity: Asset Mapping 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Identify: 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1. Resources, services, skills, &amp; talents of your program/ school/ organization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      (what assets are in your program/ school/ organization?)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2. Capabilities available (or possible) through local organizations &amp; institutions 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     (what resources are in your community?)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3.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Needs </a:t>
            </a:r>
            <a:r>
              <a:rPr lang="en" sz="2000" b="1" smtClean="0"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en" sz="2000" b="1" smtClean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 b="1" smtClean="0"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(what assets do you need?)</a:t>
            </a: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68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Recommendations: Successful Strategies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560400" y="1124100"/>
            <a:ext cx="82719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Ensure that you stop working in silos, and be deliberate in understanding the resources and opportunities that are on the college campus for diverse students</a:t>
            </a:r>
            <a:endParaRPr sz="1400" b="1" dirty="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Determine what resources your school/administrators/ community partners need and how you can provide them</a:t>
            </a:r>
            <a:endParaRPr sz="1400" b="1" dirty="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Figure out what resources your students need that they cannot get anywhere else and how your program can provide them</a:t>
            </a:r>
            <a:endParaRPr sz="1400" b="1" dirty="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Know your regulations! Ask questions and strategize to figure out creative solutions.</a:t>
            </a:r>
            <a:endParaRPr sz="1400" b="1" dirty="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Ensure that you </a:t>
            </a:r>
            <a:r>
              <a:rPr lang="en" sz="1400" b="1" dirty="0" smtClean="0">
                <a:solidFill>
                  <a:srgbClr val="FFFFFF"/>
                </a:solidFill>
              </a:rPr>
              <a:t>write the discussed </a:t>
            </a:r>
            <a:r>
              <a:rPr lang="en" sz="1400" b="1" dirty="0">
                <a:solidFill>
                  <a:srgbClr val="FFFFFF"/>
                </a:solidFill>
              </a:rPr>
              <a:t>partnerships in your institutional grant and that they are supported by the administrators in your institution/ organization</a:t>
            </a:r>
            <a:endParaRPr sz="1400" b="1" dirty="0">
              <a:solidFill>
                <a:srgbClr val="FFFFF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 b="1" dirty="0">
                <a:solidFill>
                  <a:srgbClr val="FFFFFF"/>
                </a:solidFill>
              </a:rPr>
              <a:t>Cultivate ongoing successful partnerships with programs, departments, and organizations that are mutually beneficial </a:t>
            </a:r>
            <a:endParaRPr sz="1400" b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body" idx="4294967295"/>
          </p:nvPr>
        </p:nvSpPr>
        <p:spPr>
          <a:xfrm>
            <a:off x="311700" y="346950"/>
            <a:ext cx="8733900" cy="46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/>
                </a:solidFill>
              </a:rPr>
              <a:t>Thank you for your time! </a:t>
            </a:r>
            <a:endParaRPr sz="3600" b="1" dirty="0">
              <a:solidFill>
                <a:schemeClr val="accent5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/>
                </a:solidFill>
              </a:rPr>
              <a:t>Contact information</a:t>
            </a:r>
            <a:r>
              <a:rPr lang="en" sz="3600" b="1" dirty="0" smtClean="0">
                <a:solidFill>
                  <a:schemeClr val="accent5"/>
                </a:solidFill>
              </a:rPr>
              <a:t>:</a:t>
            </a:r>
            <a:endParaRPr sz="3600" b="1" dirty="0">
              <a:solidFill>
                <a:schemeClr val="accent5"/>
              </a:solidFill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 dirty="0" smtClean="0">
                <a:solidFill>
                  <a:schemeClr val="accent5"/>
                </a:solidFill>
              </a:rPr>
              <a:t>Mercedes </a:t>
            </a:r>
            <a:r>
              <a:rPr lang="en" sz="1400" b="1" dirty="0">
                <a:solidFill>
                  <a:schemeClr val="accent5"/>
                </a:solidFill>
              </a:rPr>
              <a:t>Terrazas   				</a:t>
            </a:r>
            <a:r>
              <a:rPr lang="en" sz="1400" b="1" dirty="0" smtClean="0">
                <a:solidFill>
                  <a:schemeClr val="accent5"/>
                </a:solidFill>
              </a:rPr>
              <a:t>Miguel </a:t>
            </a:r>
            <a:r>
              <a:rPr lang="en" sz="1400" b="1" dirty="0">
                <a:solidFill>
                  <a:schemeClr val="accent5"/>
                </a:solidFill>
              </a:rPr>
              <a:t>Millett</a:t>
            </a:r>
            <a:endParaRPr sz="1400" b="1" dirty="0">
              <a:solidFill>
                <a:schemeClr val="accent5"/>
              </a:solidFill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/>
                </a:solidFill>
              </a:rPr>
              <a:t>Student Support Services Specialist		</a:t>
            </a:r>
            <a:r>
              <a:rPr lang="en" sz="1400" b="1" dirty="0" smtClean="0">
                <a:solidFill>
                  <a:schemeClr val="accent5"/>
                </a:solidFill>
              </a:rPr>
              <a:t>Director</a:t>
            </a:r>
            <a:endParaRPr sz="1400" b="1" dirty="0">
              <a:solidFill>
                <a:schemeClr val="accent5"/>
              </a:solidFill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/>
                </a:solidFill>
              </a:rPr>
              <a:t>Project Achieve / TRIO Student Support Services	</a:t>
            </a:r>
            <a:r>
              <a:rPr lang="en" sz="1400" b="1" dirty="0" smtClean="0">
                <a:solidFill>
                  <a:schemeClr val="accent5"/>
                </a:solidFill>
              </a:rPr>
              <a:t>TRIO </a:t>
            </a:r>
            <a:r>
              <a:rPr lang="en" sz="1400" b="1" dirty="0">
                <a:solidFill>
                  <a:schemeClr val="accent5"/>
                </a:solidFill>
              </a:rPr>
              <a:t>Educational Talent Search</a:t>
            </a:r>
            <a:endParaRPr sz="1400" b="1" dirty="0">
              <a:solidFill>
                <a:schemeClr val="accent5"/>
              </a:solidFill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/>
                </a:solidFill>
              </a:rPr>
              <a:t>Joliet Junior College				</a:t>
            </a:r>
            <a:r>
              <a:rPr lang="en" sz="1400" b="1" dirty="0" smtClean="0">
                <a:solidFill>
                  <a:schemeClr val="accent5"/>
                </a:solidFill>
              </a:rPr>
              <a:t>Kennedy </a:t>
            </a:r>
            <a:r>
              <a:rPr lang="en" sz="1400" b="1" dirty="0">
                <a:solidFill>
                  <a:schemeClr val="accent5"/>
                </a:solidFill>
              </a:rPr>
              <a:t>King College</a:t>
            </a:r>
            <a:endParaRPr sz="1400" b="1" dirty="0">
              <a:solidFill>
                <a:schemeClr val="accent5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 dirty="0">
                <a:solidFill>
                  <a:schemeClr val="accent5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  <a:hlinkClick r:id="rId3"/>
              </a:rPr>
              <a:t>mterraza@jjc.edu</a:t>
            </a:r>
            <a:r>
              <a:rPr lang="en" sz="1100" b="1" dirty="0">
                <a:solidFill>
                  <a:schemeClr val="accent5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 	</a:t>
            </a:r>
            <a:r>
              <a:rPr lang="en" sz="1400" b="1" dirty="0">
                <a:solidFill>
                  <a:schemeClr val="accent5"/>
                </a:solidFill>
              </a:rPr>
              <a:t>			</a:t>
            </a:r>
            <a:r>
              <a:rPr lang="en" sz="1100" b="1" u="sng" dirty="0" smtClean="0">
                <a:solidFill>
                  <a:schemeClr val="accent5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  <a:hlinkClick r:id="rId4"/>
              </a:rPr>
              <a:t>mmillett1@ccc.edu</a:t>
            </a:r>
            <a:r>
              <a:rPr lang="en" sz="1400" b="1" dirty="0" smtClean="0">
                <a:solidFill>
                  <a:schemeClr val="accent5"/>
                </a:solidFill>
                <a:highlight>
                  <a:srgbClr val="FFFFFF"/>
                </a:highlight>
              </a:rPr>
              <a:t> </a:t>
            </a:r>
            <a:endParaRPr sz="1400" b="1" dirty="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Ice Breaker: T- shirt Activity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Let's reflect: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Take this time to reflect on your motivations, passions, skills, and desires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Why did you get into this work in the first place?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sz="11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sz="11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563" y="541013"/>
            <a:ext cx="4898875" cy="40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-16150" y="4832575"/>
            <a:ext cx="9215100" cy="310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088" y="246850"/>
            <a:ext cx="4853825" cy="43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-16150" y="4832575"/>
            <a:ext cx="9215100" cy="310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25" y="710525"/>
            <a:ext cx="8033176" cy="33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/>
          <p:nvPr/>
        </p:nvSpPr>
        <p:spPr>
          <a:xfrm>
            <a:off x="-16150" y="4832575"/>
            <a:ext cx="9215100" cy="310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 Investment with Benefits </a:t>
            </a:r>
            <a:r>
              <a:rPr lang="en">
                <a:solidFill>
                  <a:srgbClr val="20124D"/>
                </a:solidFill>
              </a:rPr>
              <a:t>Dual credit vs. AP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Dual Credit</a:t>
            </a:r>
            <a:endParaRPr b="1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Guaranteed college credit upon successful completion of course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 Classes</a:t>
            </a:r>
            <a:endParaRPr b="1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guarantee upon completion of course; must pass state exam score with a 3 or above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Examples: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○"/>
            </a:pPr>
            <a:r>
              <a:rPr lang="en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Baylor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- 4 Economics, 3 Government, 5 Psychology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○"/>
            </a:pPr>
            <a:r>
              <a:rPr lang="en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- 3 English, 5 Economics, 3 Government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○"/>
            </a:pPr>
            <a:r>
              <a:rPr lang="en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TCU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- 3 English, 4 Economics, 3 Government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○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UT -  4 History, 4 Economics, 4 Psychology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613" y="800175"/>
            <a:ext cx="6300775" cy="35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/>
          <p:nvPr/>
        </p:nvSpPr>
        <p:spPr>
          <a:xfrm>
            <a:off x="-16150" y="4832575"/>
            <a:ext cx="9215100" cy="310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213" y="285200"/>
            <a:ext cx="3339576" cy="4321801"/>
          </a:xfrm>
          <a:prstGeom prst="rect">
            <a:avLst/>
          </a:prstGeom>
          <a:noFill/>
          <a:ln>
            <a:noFill/>
          </a:ln>
          <a:effectLst>
            <a:outerShdw blurRad="142875" dist="9525" dir="5400000" algn="bl" rotWithShape="0">
              <a:srgbClr val="000000">
                <a:alpha val="49000"/>
              </a:srgbClr>
            </a:outerShdw>
          </a:effectLst>
        </p:spPr>
      </p:pic>
      <p:sp>
        <p:nvSpPr>
          <p:cNvPr id="102" name="Google Shape;102;p20"/>
          <p:cNvSpPr/>
          <p:nvPr/>
        </p:nvSpPr>
        <p:spPr>
          <a:xfrm>
            <a:off x="-16150" y="4832575"/>
            <a:ext cx="9215100" cy="310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92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Achieve/ TRIO Student Support Services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1371850" y="1032850"/>
            <a:ext cx="6230700" cy="24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The SSS </a:t>
            </a:r>
            <a:r>
              <a:rPr lang="en" sz="1400" dirty="0" smtClean="0">
                <a:solidFill>
                  <a:srgbClr val="000000"/>
                </a:solidFill>
              </a:rPr>
              <a:t>team offers </a:t>
            </a:r>
            <a:r>
              <a:rPr lang="en" sz="1400" dirty="0">
                <a:solidFill>
                  <a:srgbClr val="000000"/>
                </a:solidFill>
              </a:rPr>
              <a:t>a myriad of services, resources, and opportunities for our diverse students.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Academic Advising</a:t>
            </a:r>
            <a:endParaRPr sz="1400" dirty="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Academic and Character Building Workshops</a:t>
            </a:r>
            <a:endParaRPr sz="1400" dirty="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Educational planning</a:t>
            </a:r>
            <a:endParaRPr sz="1400" dirty="0">
              <a:solidFill>
                <a:srgbClr val="000000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Financial Literacy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76" y="2980175"/>
            <a:ext cx="2932324" cy="17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847575"/>
            <a:ext cx="2654001" cy="200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975" y="3828438"/>
            <a:ext cx="1148025" cy="11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659</Words>
  <Application>Microsoft Office PowerPoint</Application>
  <PresentationFormat>On-screen Show (16:9)</PresentationFormat>
  <Paragraphs>104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Alfa Slab One</vt:lpstr>
      <vt:lpstr>Cambria</vt:lpstr>
      <vt:lpstr>Proxima Nova</vt:lpstr>
      <vt:lpstr>Gameday</vt:lpstr>
      <vt:lpstr>Cultivating Partnerships to Change lives: Creating Successful Academic Resource programs for diverse TRIO students </vt:lpstr>
      <vt:lpstr>Introduction</vt:lpstr>
      <vt:lpstr>PowerPoint Presentation</vt:lpstr>
      <vt:lpstr>PowerPoint Presentation</vt:lpstr>
      <vt:lpstr>PowerPoint Presentation</vt:lpstr>
      <vt:lpstr>An Investment with Benefits Dual credit vs. AP  </vt:lpstr>
      <vt:lpstr>PowerPoint Presentation</vt:lpstr>
      <vt:lpstr>PowerPoint Presentation</vt:lpstr>
      <vt:lpstr>Project Achieve/ TRIO Student Support Services</vt:lpstr>
      <vt:lpstr>Project Achieve/ TRIO Student Support Services</vt:lpstr>
      <vt:lpstr>Project Achieve / TRIO Student Support Services</vt:lpstr>
      <vt:lpstr>Project Achieve / TRIO Student Support Services</vt:lpstr>
      <vt:lpstr>Project Achieve / TRIO Student Support Services</vt:lpstr>
      <vt:lpstr>1st Annual  First - Generation College Student Celebration</vt:lpstr>
      <vt:lpstr>TRIO Day North</vt:lpstr>
      <vt:lpstr>Group Activity: Asset Mapping   Identify:  1. Resources, services, skills, &amp; talents of your program/ school/ organization       (what assets are in your program/ school/ organization?)  2. Capabilities available (or possible) through local organizations &amp; institutions       (what resources are in your community?)  3. Needs      (what assets do you need?) </vt:lpstr>
      <vt:lpstr>Recommendations: Successful Strategies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Cultivating Partnerships to Change lives: Creating Successful Academic Resource programs for diverse TRIO students</dc:title>
  <dc:creator>Terrazas, Mercedes</dc:creator>
  <cp:lastModifiedBy>Terrazas, Mercedes</cp:lastModifiedBy>
  <cp:revision>8</cp:revision>
  <dcterms:modified xsi:type="dcterms:W3CDTF">2019-07-18T22:50:23Z</dcterms:modified>
</cp:coreProperties>
</file>