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56" r:id="rId3"/>
  </p:sldMasterIdLst>
  <p:notesMasterIdLst>
    <p:notesMasterId r:id="rId38"/>
  </p:notesMasterIdLst>
  <p:sldIdLst>
    <p:sldId id="257" r:id="rId4"/>
    <p:sldId id="258" r:id="rId5"/>
    <p:sldId id="269" r:id="rId6"/>
    <p:sldId id="268" r:id="rId7"/>
    <p:sldId id="270" r:id="rId8"/>
    <p:sldId id="266" r:id="rId9"/>
    <p:sldId id="260" r:id="rId10"/>
    <p:sldId id="271" r:id="rId11"/>
    <p:sldId id="272" r:id="rId12"/>
    <p:sldId id="273" r:id="rId13"/>
    <p:sldId id="283" r:id="rId14"/>
    <p:sldId id="262" r:id="rId15"/>
    <p:sldId id="263" r:id="rId16"/>
    <p:sldId id="274" r:id="rId17"/>
    <p:sldId id="275" r:id="rId18"/>
    <p:sldId id="276" r:id="rId19"/>
    <p:sldId id="265" r:id="rId20"/>
    <p:sldId id="279" r:id="rId21"/>
    <p:sldId id="280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7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Graphs!$B$4</c:f>
              <c:strCache>
                <c:ptCount val="1"/>
                <c:pt idx="0">
                  <c:v>2006FA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Graphs!$C$4:$E$4</c:f>
              <c:numCache>
                <c:formatCode>#,##0.0%</c:formatCode>
                <c:ptCount val="3"/>
                <c:pt idx="0">
                  <c:v>0.28800000000000014</c:v>
                </c:pt>
                <c:pt idx="1">
                  <c:v>0.56699999999999995</c:v>
                </c:pt>
                <c:pt idx="2">
                  <c:v>0.73200000000000032</c:v>
                </c:pt>
              </c:numCache>
            </c:numRef>
          </c:val>
        </c:ser>
        <c:ser>
          <c:idx val="1"/>
          <c:order val="1"/>
          <c:tx>
            <c:strRef>
              <c:f>Graphs!$B$5</c:f>
              <c:strCache>
                <c:ptCount val="1"/>
                <c:pt idx="0">
                  <c:v>2007FA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Graphs!$C$5:$E$5</c:f>
              <c:numCache>
                <c:formatCode>#,##0.0%</c:formatCode>
                <c:ptCount val="3"/>
                <c:pt idx="0">
                  <c:v>0.32307692307692337</c:v>
                </c:pt>
                <c:pt idx="1">
                  <c:v>0.54304635761589448</c:v>
                </c:pt>
                <c:pt idx="2">
                  <c:v>0.67770419426048634</c:v>
                </c:pt>
              </c:numCache>
            </c:numRef>
          </c:val>
        </c:ser>
        <c:ser>
          <c:idx val="2"/>
          <c:order val="2"/>
          <c:tx>
            <c:strRef>
              <c:f>Graphs!$B$6</c:f>
              <c:strCache>
                <c:ptCount val="1"/>
                <c:pt idx="0">
                  <c:v>2008FA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Graphs!$C$6:$E$6</c:f>
              <c:numCache>
                <c:formatCode>#,##0.0%</c:formatCode>
                <c:ptCount val="3"/>
                <c:pt idx="0">
                  <c:v>0.34260178748758702</c:v>
                </c:pt>
                <c:pt idx="1">
                  <c:v>0.6123260437375746</c:v>
                </c:pt>
                <c:pt idx="2">
                  <c:v>0.74776564051638583</c:v>
                </c:pt>
              </c:numCache>
            </c:numRef>
          </c:val>
        </c:ser>
        <c:ser>
          <c:idx val="3"/>
          <c:order val="3"/>
          <c:tx>
            <c:strRef>
              <c:f>Graphs!$B$7</c:f>
              <c:strCache>
                <c:ptCount val="1"/>
                <c:pt idx="0">
                  <c:v>2009FA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Graphs!$C$7:$E$7</c:f>
              <c:numCache>
                <c:formatCode>#,##0.0%</c:formatCode>
                <c:ptCount val="3"/>
                <c:pt idx="0">
                  <c:v>0.34133333333333332</c:v>
                </c:pt>
                <c:pt idx="1">
                  <c:v>0.67082961641391736</c:v>
                </c:pt>
                <c:pt idx="2">
                  <c:v>0.75512021371326843</c:v>
                </c:pt>
              </c:numCache>
            </c:numRef>
          </c:val>
        </c:ser>
        <c:ser>
          <c:idx val="4"/>
          <c:order val="4"/>
          <c:tx>
            <c:strRef>
              <c:f>Graphs!$B$8</c:f>
              <c:strCache>
                <c:ptCount val="1"/>
                <c:pt idx="0">
                  <c:v>2010FA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Graphs!$C$8:$E$8</c:f>
              <c:numCache>
                <c:formatCode>#,##0.0%</c:formatCode>
                <c:ptCount val="3"/>
                <c:pt idx="0">
                  <c:v>0.3726851851851854</c:v>
                </c:pt>
                <c:pt idx="1">
                  <c:v>0.62848297213622251</c:v>
                </c:pt>
                <c:pt idx="2">
                  <c:v>0.76875483372003128</c:v>
                </c:pt>
              </c:numCache>
            </c:numRef>
          </c:val>
        </c:ser>
        <c:ser>
          <c:idx val="5"/>
          <c:order val="5"/>
          <c:tx>
            <c:strRef>
              <c:f>Graphs!$B$9</c:f>
              <c:strCache>
                <c:ptCount val="1"/>
                <c:pt idx="0">
                  <c:v>2011FA</c:v>
                </c:pt>
              </c:strCache>
            </c:strRef>
          </c:tx>
          <c:invertIfNegative val="0"/>
          <c:cat>
            <c:strRef>
              <c:f>Graphs!$C$3:$E$3</c:f>
              <c:strCache>
                <c:ptCount val="3"/>
                <c:pt idx="0">
                  <c:v>Math</c:v>
                </c:pt>
                <c:pt idx="1">
                  <c:v>English</c:v>
                </c:pt>
                <c:pt idx="2">
                  <c:v>Reading</c:v>
                </c:pt>
              </c:strCache>
            </c:strRef>
          </c:cat>
          <c:val>
            <c:numRef>
              <c:f>Graphs!$C$9:$E$9</c:f>
              <c:numCache>
                <c:formatCode>#,##0.0%</c:formatCode>
                <c:ptCount val="3"/>
                <c:pt idx="0">
                  <c:v>0.37100000000000016</c:v>
                </c:pt>
                <c:pt idx="1">
                  <c:v>0.5990000000000002</c:v>
                </c:pt>
                <c:pt idx="2">
                  <c:v>0.74300000000000033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90336"/>
        <c:axId val="32991872"/>
        <c:axId val="0"/>
      </c:bar3DChart>
      <c:catAx>
        <c:axId val="32990336"/>
        <c:scaling>
          <c:orientation val="minMax"/>
        </c:scaling>
        <c:delete val="0"/>
        <c:axPos val="b"/>
        <c:majorTickMark val="out"/>
        <c:minorTickMark val="none"/>
        <c:tickLblPos val="nextTo"/>
        <c:crossAx val="32991872"/>
        <c:crosses val="autoZero"/>
        <c:auto val="1"/>
        <c:lblAlgn val="ctr"/>
        <c:lblOffset val="100"/>
        <c:noMultiLvlLbl val="0"/>
      </c:catAx>
      <c:valAx>
        <c:axId val="32991872"/>
        <c:scaling>
          <c:orientation val="minMax"/>
        </c:scaling>
        <c:delete val="0"/>
        <c:axPos val="l"/>
        <c:majorGridlines/>
        <c:numFmt formatCode="#,##0.0%" sourceLinked="1"/>
        <c:majorTickMark val="out"/>
        <c:minorTickMark val="none"/>
        <c:tickLblPos val="nextTo"/>
        <c:crossAx val="32990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0E689-E478-4CC3-9EB2-2FDC880E72F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DF8DC2-AABE-4A00-B58D-A4D8D2CB178D}">
      <dgm:prSet phldrT="[Text]"/>
      <dgm:spPr/>
      <dgm:t>
        <a:bodyPr/>
        <a:lstStyle/>
        <a:p>
          <a:r>
            <a:rPr lang="en-US" dirty="0" smtClean="0"/>
            <a:t>An Emphasis on College and Career Readiness</a:t>
          </a:r>
          <a:endParaRPr lang="en-US" dirty="0"/>
        </a:p>
      </dgm:t>
    </dgm:pt>
    <dgm:pt modelId="{B003216D-5664-4FF0-B517-891268436BDB}" type="parTrans" cxnId="{D34091DC-5406-40F5-87E9-4B0B74DAE018}">
      <dgm:prSet/>
      <dgm:spPr/>
      <dgm:t>
        <a:bodyPr/>
        <a:lstStyle/>
        <a:p>
          <a:endParaRPr lang="en-US"/>
        </a:p>
      </dgm:t>
    </dgm:pt>
    <dgm:pt modelId="{1DCB19BA-96B5-4EBC-8A7A-E3803B79449F}" type="sibTrans" cxnId="{D34091DC-5406-40F5-87E9-4B0B74DAE018}">
      <dgm:prSet/>
      <dgm:spPr/>
      <dgm:t>
        <a:bodyPr/>
        <a:lstStyle/>
        <a:p>
          <a:endParaRPr lang="en-US"/>
        </a:p>
      </dgm:t>
    </dgm:pt>
    <dgm:pt modelId="{8E64CCF8-5640-4E68-BB58-845F185D8CBA}">
      <dgm:prSet phldrT="[Text]"/>
      <dgm:spPr/>
      <dgm:t>
        <a:bodyPr/>
        <a:lstStyle/>
        <a:p>
          <a:r>
            <a:rPr lang="en-US" dirty="0" smtClean="0"/>
            <a:t>Reconfiguration of Standards</a:t>
          </a:r>
          <a:endParaRPr lang="en-US" dirty="0"/>
        </a:p>
      </dgm:t>
    </dgm:pt>
    <dgm:pt modelId="{04971000-2D10-497D-92E6-665BE814254F}" type="parTrans" cxnId="{0DE8F6B4-E6F8-410C-89CE-4AF2F8D827BD}">
      <dgm:prSet/>
      <dgm:spPr/>
      <dgm:t>
        <a:bodyPr/>
        <a:lstStyle/>
        <a:p>
          <a:endParaRPr lang="en-US"/>
        </a:p>
      </dgm:t>
    </dgm:pt>
    <dgm:pt modelId="{7CEB40B9-9D68-4060-8DA3-CA8A7DFB5CC3}" type="sibTrans" cxnId="{0DE8F6B4-E6F8-410C-89CE-4AF2F8D827BD}">
      <dgm:prSet/>
      <dgm:spPr/>
      <dgm:t>
        <a:bodyPr/>
        <a:lstStyle/>
        <a:p>
          <a:endParaRPr lang="en-US"/>
        </a:p>
      </dgm:t>
    </dgm:pt>
    <dgm:pt modelId="{D32BA23D-2BF3-4C91-9A0C-75897EFA9F16}">
      <dgm:prSet phldrT="[Text]"/>
      <dgm:spPr/>
      <dgm:t>
        <a:bodyPr/>
        <a:lstStyle/>
        <a:p>
          <a:r>
            <a:rPr lang="en-US" dirty="0" smtClean="0"/>
            <a:t>Diminishing Resources and Accountability</a:t>
          </a:r>
          <a:endParaRPr lang="en-US" dirty="0"/>
        </a:p>
      </dgm:t>
    </dgm:pt>
    <dgm:pt modelId="{54B73B82-62CD-42B9-8E71-BA2F75ADAEA1}" type="parTrans" cxnId="{28726808-C27E-406B-8A20-1F41B3F44626}">
      <dgm:prSet/>
      <dgm:spPr/>
      <dgm:t>
        <a:bodyPr/>
        <a:lstStyle/>
        <a:p>
          <a:endParaRPr lang="en-US"/>
        </a:p>
      </dgm:t>
    </dgm:pt>
    <dgm:pt modelId="{C4D1304A-6996-4189-8D62-ACCD647B8F78}" type="sibTrans" cxnId="{28726808-C27E-406B-8A20-1F41B3F44626}">
      <dgm:prSet/>
      <dgm:spPr/>
      <dgm:t>
        <a:bodyPr/>
        <a:lstStyle/>
        <a:p>
          <a:endParaRPr lang="en-US"/>
        </a:p>
      </dgm:t>
    </dgm:pt>
    <dgm:pt modelId="{8D5CBF7C-423A-415B-A29C-086F06A3D3A2}">
      <dgm:prSet phldrT="[Text]"/>
      <dgm:spPr/>
      <dgm:t>
        <a:bodyPr/>
        <a:lstStyle/>
        <a:p>
          <a:r>
            <a:rPr lang="en-US" dirty="0" smtClean="0"/>
            <a:t>Completion Agenda</a:t>
          </a:r>
          <a:endParaRPr lang="en-US" dirty="0"/>
        </a:p>
      </dgm:t>
    </dgm:pt>
    <dgm:pt modelId="{E8C11652-0D0B-49F4-AE6C-5BD74241EC4E}" type="parTrans" cxnId="{C33709EB-536D-4A3E-A2F6-6CB62D54FB09}">
      <dgm:prSet/>
      <dgm:spPr/>
      <dgm:t>
        <a:bodyPr/>
        <a:lstStyle/>
        <a:p>
          <a:endParaRPr lang="en-US"/>
        </a:p>
      </dgm:t>
    </dgm:pt>
    <dgm:pt modelId="{180C6BD9-8702-4AC8-8EEA-BD345C4721E0}" type="sibTrans" cxnId="{C33709EB-536D-4A3E-A2F6-6CB62D54FB09}">
      <dgm:prSet/>
      <dgm:spPr/>
      <dgm:t>
        <a:bodyPr/>
        <a:lstStyle/>
        <a:p>
          <a:endParaRPr lang="en-US"/>
        </a:p>
      </dgm:t>
    </dgm:pt>
    <dgm:pt modelId="{C4DF25AD-11BB-4BD2-A8F5-2E73C57FF511}" type="pres">
      <dgm:prSet presAssocID="{A700E689-E478-4CC3-9EB2-2FDC880E72F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3F81-3A97-4704-9192-846E67809FAB}" type="pres">
      <dgm:prSet presAssocID="{A700E689-E478-4CC3-9EB2-2FDC880E72FE}" presName="diamond" presStyleLbl="bgShp" presStyleIdx="0" presStyleCnt="1"/>
      <dgm:spPr/>
    </dgm:pt>
    <dgm:pt modelId="{62D1D654-EDEC-4DDB-9A12-6439E95EDEDF}" type="pres">
      <dgm:prSet presAssocID="{A700E689-E478-4CC3-9EB2-2FDC880E72F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0C772-39C2-436D-821C-C48BDA174102}" type="pres">
      <dgm:prSet presAssocID="{A700E689-E478-4CC3-9EB2-2FDC880E72F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4F22-17F5-4E88-B72A-70FC86984B02}" type="pres">
      <dgm:prSet presAssocID="{A700E689-E478-4CC3-9EB2-2FDC880E72F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362E5-923B-4FD4-8211-4FC8CA083565}" type="pres">
      <dgm:prSet presAssocID="{A700E689-E478-4CC3-9EB2-2FDC880E72F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B8B500-1C11-40F5-A90E-41D48BD6D19A}" type="presOf" srcId="{D32BA23D-2BF3-4C91-9A0C-75897EFA9F16}" destId="{18014F22-17F5-4E88-B72A-70FC86984B02}" srcOrd="0" destOrd="0" presId="urn:microsoft.com/office/officeart/2005/8/layout/matrix3"/>
    <dgm:cxn modelId="{446DB18D-C992-49F5-8DB6-6C865C54EE61}" type="presOf" srcId="{8D5CBF7C-423A-415B-A29C-086F06A3D3A2}" destId="{2DD362E5-923B-4FD4-8211-4FC8CA083565}" srcOrd="0" destOrd="0" presId="urn:microsoft.com/office/officeart/2005/8/layout/matrix3"/>
    <dgm:cxn modelId="{28726808-C27E-406B-8A20-1F41B3F44626}" srcId="{A700E689-E478-4CC3-9EB2-2FDC880E72FE}" destId="{D32BA23D-2BF3-4C91-9A0C-75897EFA9F16}" srcOrd="2" destOrd="0" parTransId="{54B73B82-62CD-42B9-8E71-BA2F75ADAEA1}" sibTransId="{C4D1304A-6996-4189-8D62-ACCD647B8F78}"/>
    <dgm:cxn modelId="{D34091DC-5406-40F5-87E9-4B0B74DAE018}" srcId="{A700E689-E478-4CC3-9EB2-2FDC880E72FE}" destId="{5ADF8DC2-AABE-4A00-B58D-A4D8D2CB178D}" srcOrd="0" destOrd="0" parTransId="{B003216D-5664-4FF0-B517-891268436BDB}" sibTransId="{1DCB19BA-96B5-4EBC-8A7A-E3803B79449F}"/>
    <dgm:cxn modelId="{6126EAE9-3A8F-4865-B58E-9B20EB69E8F4}" type="presOf" srcId="{A700E689-E478-4CC3-9EB2-2FDC880E72FE}" destId="{C4DF25AD-11BB-4BD2-A8F5-2E73C57FF511}" srcOrd="0" destOrd="0" presId="urn:microsoft.com/office/officeart/2005/8/layout/matrix3"/>
    <dgm:cxn modelId="{C33709EB-536D-4A3E-A2F6-6CB62D54FB09}" srcId="{A700E689-E478-4CC3-9EB2-2FDC880E72FE}" destId="{8D5CBF7C-423A-415B-A29C-086F06A3D3A2}" srcOrd="3" destOrd="0" parTransId="{E8C11652-0D0B-49F4-AE6C-5BD74241EC4E}" sibTransId="{180C6BD9-8702-4AC8-8EEA-BD345C4721E0}"/>
    <dgm:cxn modelId="{6C846AE0-6333-4117-9E54-11D298ACB4B8}" type="presOf" srcId="{8E64CCF8-5640-4E68-BB58-845F185D8CBA}" destId="{7460C772-39C2-436D-821C-C48BDA174102}" srcOrd="0" destOrd="0" presId="urn:microsoft.com/office/officeart/2005/8/layout/matrix3"/>
    <dgm:cxn modelId="{0DE8F6B4-E6F8-410C-89CE-4AF2F8D827BD}" srcId="{A700E689-E478-4CC3-9EB2-2FDC880E72FE}" destId="{8E64CCF8-5640-4E68-BB58-845F185D8CBA}" srcOrd="1" destOrd="0" parTransId="{04971000-2D10-497D-92E6-665BE814254F}" sibTransId="{7CEB40B9-9D68-4060-8DA3-CA8A7DFB5CC3}"/>
    <dgm:cxn modelId="{3CD77FE8-04E1-4BF2-AF9A-27D1D6D525B4}" type="presOf" srcId="{5ADF8DC2-AABE-4A00-B58D-A4D8D2CB178D}" destId="{62D1D654-EDEC-4DDB-9A12-6439E95EDEDF}" srcOrd="0" destOrd="0" presId="urn:microsoft.com/office/officeart/2005/8/layout/matrix3"/>
    <dgm:cxn modelId="{9E412C5A-A230-473B-8C4C-93200C65243E}" type="presParOf" srcId="{C4DF25AD-11BB-4BD2-A8F5-2E73C57FF511}" destId="{57F73F81-3A97-4704-9192-846E67809FAB}" srcOrd="0" destOrd="0" presId="urn:microsoft.com/office/officeart/2005/8/layout/matrix3"/>
    <dgm:cxn modelId="{77261FE6-6DA6-443A-A075-75B663C6EE53}" type="presParOf" srcId="{C4DF25AD-11BB-4BD2-A8F5-2E73C57FF511}" destId="{62D1D654-EDEC-4DDB-9A12-6439E95EDEDF}" srcOrd="1" destOrd="0" presId="urn:microsoft.com/office/officeart/2005/8/layout/matrix3"/>
    <dgm:cxn modelId="{01D0F57C-5D27-47AE-ADDB-6C4B8A4E9B51}" type="presParOf" srcId="{C4DF25AD-11BB-4BD2-A8F5-2E73C57FF511}" destId="{7460C772-39C2-436D-821C-C48BDA174102}" srcOrd="2" destOrd="0" presId="urn:microsoft.com/office/officeart/2005/8/layout/matrix3"/>
    <dgm:cxn modelId="{A4F62215-0C9E-4DAC-AA0F-D6A4B5157D0F}" type="presParOf" srcId="{C4DF25AD-11BB-4BD2-A8F5-2E73C57FF511}" destId="{18014F22-17F5-4E88-B72A-70FC86984B02}" srcOrd="3" destOrd="0" presId="urn:microsoft.com/office/officeart/2005/8/layout/matrix3"/>
    <dgm:cxn modelId="{1408BD88-F4A8-4846-96A2-48C57D919ACF}" type="presParOf" srcId="{C4DF25AD-11BB-4BD2-A8F5-2E73C57FF511}" destId="{2DD362E5-923B-4FD4-8211-4FC8CA0835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0E689-E478-4CC3-9EB2-2FDC880E72F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DF8DC2-AABE-4A00-B58D-A4D8D2CB178D}">
      <dgm:prSet phldrT="[Text]"/>
      <dgm:spPr/>
      <dgm:t>
        <a:bodyPr/>
        <a:lstStyle/>
        <a:p>
          <a:r>
            <a:rPr lang="en-US" dirty="0" smtClean="0"/>
            <a:t>Curriculum Alignment</a:t>
          </a:r>
          <a:endParaRPr lang="en-US" dirty="0"/>
        </a:p>
      </dgm:t>
    </dgm:pt>
    <dgm:pt modelId="{B003216D-5664-4FF0-B517-891268436BDB}" type="parTrans" cxnId="{D34091DC-5406-40F5-87E9-4B0B74DAE018}">
      <dgm:prSet/>
      <dgm:spPr/>
      <dgm:t>
        <a:bodyPr/>
        <a:lstStyle/>
        <a:p>
          <a:endParaRPr lang="en-US"/>
        </a:p>
      </dgm:t>
    </dgm:pt>
    <dgm:pt modelId="{1DCB19BA-96B5-4EBC-8A7A-E3803B79449F}" type="sibTrans" cxnId="{D34091DC-5406-40F5-87E9-4B0B74DAE018}">
      <dgm:prSet/>
      <dgm:spPr/>
      <dgm:t>
        <a:bodyPr/>
        <a:lstStyle/>
        <a:p>
          <a:endParaRPr lang="en-US"/>
        </a:p>
      </dgm:t>
    </dgm:pt>
    <dgm:pt modelId="{8E64CCF8-5640-4E68-BB58-845F185D8CBA}">
      <dgm:prSet phldrT="[Text]"/>
      <dgm:spPr/>
      <dgm:t>
        <a:bodyPr/>
        <a:lstStyle/>
        <a:p>
          <a:r>
            <a:rPr lang="en-US" dirty="0" smtClean="0"/>
            <a:t>Partnerships</a:t>
          </a:r>
          <a:endParaRPr lang="en-US" dirty="0"/>
        </a:p>
      </dgm:t>
    </dgm:pt>
    <dgm:pt modelId="{04971000-2D10-497D-92E6-665BE814254F}" type="parTrans" cxnId="{0DE8F6B4-E6F8-410C-89CE-4AF2F8D827BD}">
      <dgm:prSet/>
      <dgm:spPr/>
      <dgm:t>
        <a:bodyPr/>
        <a:lstStyle/>
        <a:p>
          <a:endParaRPr lang="en-US"/>
        </a:p>
      </dgm:t>
    </dgm:pt>
    <dgm:pt modelId="{7CEB40B9-9D68-4060-8DA3-CA8A7DFB5CC3}" type="sibTrans" cxnId="{0DE8F6B4-E6F8-410C-89CE-4AF2F8D827BD}">
      <dgm:prSet/>
      <dgm:spPr/>
      <dgm:t>
        <a:bodyPr/>
        <a:lstStyle/>
        <a:p>
          <a:endParaRPr lang="en-US"/>
        </a:p>
      </dgm:t>
    </dgm:pt>
    <dgm:pt modelId="{D32BA23D-2BF3-4C91-9A0C-75897EFA9F16}">
      <dgm:prSet phldrT="[Text]"/>
      <dgm:spPr/>
      <dgm:t>
        <a:bodyPr/>
        <a:lstStyle/>
        <a:p>
          <a:r>
            <a:rPr lang="en-US" dirty="0" smtClean="0"/>
            <a:t>Faculty Participation</a:t>
          </a:r>
          <a:endParaRPr lang="en-US" dirty="0"/>
        </a:p>
      </dgm:t>
    </dgm:pt>
    <dgm:pt modelId="{54B73B82-62CD-42B9-8E71-BA2F75ADAEA1}" type="parTrans" cxnId="{28726808-C27E-406B-8A20-1F41B3F44626}">
      <dgm:prSet/>
      <dgm:spPr/>
      <dgm:t>
        <a:bodyPr/>
        <a:lstStyle/>
        <a:p>
          <a:endParaRPr lang="en-US"/>
        </a:p>
      </dgm:t>
    </dgm:pt>
    <dgm:pt modelId="{C4D1304A-6996-4189-8D62-ACCD647B8F78}" type="sibTrans" cxnId="{28726808-C27E-406B-8A20-1F41B3F44626}">
      <dgm:prSet/>
      <dgm:spPr/>
      <dgm:t>
        <a:bodyPr/>
        <a:lstStyle/>
        <a:p>
          <a:endParaRPr lang="en-US"/>
        </a:p>
      </dgm:t>
    </dgm:pt>
    <dgm:pt modelId="{8D5CBF7C-423A-415B-A29C-086F06A3D3A2}">
      <dgm:prSet phldrT="[Text]"/>
      <dgm:spPr/>
      <dgm:t>
        <a:bodyPr/>
        <a:lstStyle/>
        <a:p>
          <a:r>
            <a:rPr lang="en-US" dirty="0" smtClean="0"/>
            <a:t>Intensive Engagement</a:t>
          </a:r>
          <a:endParaRPr lang="en-US" dirty="0"/>
        </a:p>
      </dgm:t>
    </dgm:pt>
    <dgm:pt modelId="{E8C11652-0D0B-49F4-AE6C-5BD74241EC4E}" type="parTrans" cxnId="{C33709EB-536D-4A3E-A2F6-6CB62D54FB09}">
      <dgm:prSet/>
      <dgm:spPr/>
      <dgm:t>
        <a:bodyPr/>
        <a:lstStyle/>
        <a:p>
          <a:endParaRPr lang="en-US"/>
        </a:p>
      </dgm:t>
    </dgm:pt>
    <dgm:pt modelId="{180C6BD9-8702-4AC8-8EEA-BD345C4721E0}" type="sibTrans" cxnId="{C33709EB-536D-4A3E-A2F6-6CB62D54FB09}">
      <dgm:prSet/>
      <dgm:spPr/>
      <dgm:t>
        <a:bodyPr/>
        <a:lstStyle/>
        <a:p>
          <a:endParaRPr lang="en-US"/>
        </a:p>
      </dgm:t>
    </dgm:pt>
    <dgm:pt modelId="{C4DF25AD-11BB-4BD2-A8F5-2E73C57FF511}" type="pres">
      <dgm:prSet presAssocID="{A700E689-E478-4CC3-9EB2-2FDC880E72F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3F81-3A97-4704-9192-846E67809FAB}" type="pres">
      <dgm:prSet presAssocID="{A700E689-E478-4CC3-9EB2-2FDC880E72FE}" presName="diamond" presStyleLbl="bgShp" presStyleIdx="0" presStyleCnt="1"/>
      <dgm:spPr/>
    </dgm:pt>
    <dgm:pt modelId="{62D1D654-EDEC-4DDB-9A12-6439E95EDEDF}" type="pres">
      <dgm:prSet presAssocID="{A700E689-E478-4CC3-9EB2-2FDC880E72F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0C772-39C2-436D-821C-C48BDA174102}" type="pres">
      <dgm:prSet presAssocID="{A700E689-E478-4CC3-9EB2-2FDC880E72F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4F22-17F5-4E88-B72A-70FC86984B02}" type="pres">
      <dgm:prSet presAssocID="{A700E689-E478-4CC3-9EB2-2FDC880E72F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362E5-923B-4FD4-8211-4FC8CA083565}" type="pres">
      <dgm:prSet presAssocID="{A700E689-E478-4CC3-9EB2-2FDC880E72F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B0D3-3FAE-4BBB-8F13-009F0B38864F}" type="presOf" srcId="{D32BA23D-2BF3-4C91-9A0C-75897EFA9F16}" destId="{18014F22-17F5-4E88-B72A-70FC86984B02}" srcOrd="0" destOrd="0" presId="urn:microsoft.com/office/officeart/2005/8/layout/matrix3"/>
    <dgm:cxn modelId="{90BF1690-A76F-4505-9786-401C0534B184}" type="presOf" srcId="{5ADF8DC2-AABE-4A00-B58D-A4D8D2CB178D}" destId="{62D1D654-EDEC-4DDB-9A12-6439E95EDEDF}" srcOrd="0" destOrd="0" presId="urn:microsoft.com/office/officeart/2005/8/layout/matrix3"/>
    <dgm:cxn modelId="{28726808-C27E-406B-8A20-1F41B3F44626}" srcId="{A700E689-E478-4CC3-9EB2-2FDC880E72FE}" destId="{D32BA23D-2BF3-4C91-9A0C-75897EFA9F16}" srcOrd="2" destOrd="0" parTransId="{54B73B82-62CD-42B9-8E71-BA2F75ADAEA1}" sibTransId="{C4D1304A-6996-4189-8D62-ACCD647B8F78}"/>
    <dgm:cxn modelId="{D34091DC-5406-40F5-87E9-4B0B74DAE018}" srcId="{A700E689-E478-4CC3-9EB2-2FDC880E72FE}" destId="{5ADF8DC2-AABE-4A00-B58D-A4D8D2CB178D}" srcOrd="0" destOrd="0" parTransId="{B003216D-5664-4FF0-B517-891268436BDB}" sibTransId="{1DCB19BA-96B5-4EBC-8A7A-E3803B79449F}"/>
    <dgm:cxn modelId="{6272086F-56CD-4DD3-BF5C-979C28A6BC32}" type="presOf" srcId="{8D5CBF7C-423A-415B-A29C-086F06A3D3A2}" destId="{2DD362E5-923B-4FD4-8211-4FC8CA083565}" srcOrd="0" destOrd="0" presId="urn:microsoft.com/office/officeart/2005/8/layout/matrix3"/>
    <dgm:cxn modelId="{C33709EB-536D-4A3E-A2F6-6CB62D54FB09}" srcId="{A700E689-E478-4CC3-9EB2-2FDC880E72FE}" destId="{8D5CBF7C-423A-415B-A29C-086F06A3D3A2}" srcOrd="3" destOrd="0" parTransId="{E8C11652-0D0B-49F4-AE6C-5BD74241EC4E}" sibTransId="{180C6BD9-8702-4AC8-8EEA-BD345C4721E0}"/>
    <dgm:cxn modelId="{73E06069-0AF3-412C-AF50-0C5A8B63C0AE}" type="presOf" srcId="{8E64CCF8-5640-4E68-BB58-845F185D8CBA}" destId="{7460C772-39C2-436D-821C-C48BDA174102}" srcOrd="0" destOrd="0" presId="urn:microsoft.com/office/officeart/2005/8/layout/matrix3"/>
    <dgm:cxn modelId="{004915F3-E4C2-4D71-83EB-411B64470B70}" type="presOf" srcId="{A700E689-E478-4CC3-9EB2-2FDC880E72FE}" destId="{C4DF25AD-11BB-4BD2-A8F5-2E73C57FF511}" srcOrd="0" destOrd="0" presId="urn:microsoft.com/office/officeart/2005/8/layout/matrix3"/>
    <dgm:cxn modelId="{0DE8F6B4-E6F8-410C-89CE-4AF2F8D827BD}" srcId="{A700E689-E478-4CC3-9EB2-2FDC880E72FE}" destId="{8E64CCF8-5640-4E68-BB58-845F185D8CBA}" srcOrd="1" destOrd="0" parTransId="{04971000-2D10-497D-92E6-665BE814254F}" sibTransId="{7CEB40B9-9D68-4060-8DA3-CA8A7DFB5CC3}"/>
    <dgm:cxn modelId="{203A8467-13D9-47F8-A6D1-FA3FFADD5E57}" type="presParOf" srcId="{C4DF25AD-11BB-4BD2-A8F5-2E73C57FF511}" destId="{57F73F81-3A97-4704-9192-846E67809FAB}" srcOrd="0" destOrd="0" presId="urn:microsoft.com/office/officeart/2005/8/layout/matrix3"/>
    <dgm:cxn modelId="{B0940621-6E35-40C5-B50E-2C4FE50F5BB8}" type="presParOf" srcId="{C4DF25AD-11BB-4BD2-A8F5-2E73C57FF511}" destId="{62D1D654-EDEC-4DDB-9A12-6439E95EDEDF}" srcOrd="1" destOrd="0" presId="urn:microsoft.com/office/officeart/2005/8/layout/matrix3"/>
    <dgm:cxn modelId="{D99F0A70-9DBA-4A5D-BAE7-0C0CD87E883E}" type="presParOf" srcId="{C4DF25AD-11BB-4BD2-A8F5-2E73C57FF511}" destId="{7460C772-39C2-436D-821C-C48BDA174102}" srcOrd="2" destOrd="0" presId="urn:microsoft.com/office/officeart/2005/8/layout/matrix3"/>
    <dgm:cxn modelId="{294CF8DB-E7DE-4E1B-AD50-01CF5BAD8190}" type="presParOf" srcId="{C4DF25AD-11BB-4BD2-A8F5-2E73C57FF511}" destId="{18014F22-17F5-4E88-B72A-70FC86984B02}" srcOrd="3" destOrd="0" presId="urn:microsoft.com/office/officeart/2005/8/layout/matrix3"/>
    <dgm:cxn modelId="{1A04BF41-568C-48D0-B8A2-487263BAA699}" type="presParOf" srcId="{C4DF25AD-11BB-4BD2-A8F5-2E73C57FF511}" destId="{2DD362E5-923B-4FD4-8211-4FC8CA0835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00E689-E478-4CC3-9EB2-2FDC880E72FE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DF8DC2-AABE-4A00-B58D-A4D8D2CB178D}">
      <dgm:prSet phldrT="[Text]"/>
      <dgm:spPr/>
      <dgm:t>
        <a:bodyPr/>
        <a:lstStyle/>
        <a:p>
          <a:r>
            <a:rPr lang="en-US" dirty="0" smtClean="0"/>
            <a:t>Initiative Fatigue</a:t>
          </a:r>
          <a:endParaRPr lang="en-US" dirty="0"/>
        </a:p>
      </dgm:t>
    </dgm:pt>
    <dgm:pt modelId="{B003216D-5664-4FF0-B517-891268436BDB}" type="parTrans" cxnId="{D34091DC-5406-40F5-87E9-4B0B74DAE018}">
      <dgm:prSet/>
      <dgm:spPr/>
      <dgm:t>
        <a:bodyPr/>
        <a:lstStyle/>
        <a:p>
          <a:endParaRPr lang="en-US"/>
        </a:p>
      </dgm:t>
    </dgm:pt>
    <dgm:pt modelId="{1DCB19BA-96B5-4EBC-8A7A-E3803B79449F}" type="sibTrans" cxnId="{D34091DC-5406-40F5-87E9-4B0B74DAE018}">
      <dgm:prSet/>
      <dgm:spPr/>
      <dgm:t>
        <a:bodyPr/>
        <a:lstStyle/>
        <a:p>
          <a:endParaRPr lang="en-US"/>
        </a:p>
      </dgm:t>
    </dgm:pt>
    <dgm:pt modelId="{8E64CCF8-5640-4E68-BB58-845F185D8CBA}">
      <dgm:prSet phldrT="[Text]"/>
      <dgm:spPr/>
      <dgm:t>
        <a:bodyPr/>
        <a:lstStyle/>
        <a:p>
          <a:r>
            <a:rPr lang="en-US" dirty="0" smtClean="0"/>
            <a:t>Access v. Completion (Equity)</a:t>
          </a:r>
          <a:endParaRPr lang="en-US" dirty="0"/>
        </a:p>
      </dgm:t>
    </dgm:pt>
    <dgm:pt modelId="{04971000-2D10-497D-92E6-665BE814254F}" type="parTrans" cxnId="{0DE8F6B4-E6F8-410C-89CE-4AF2F8D827BD}">
      <dgm:prSet/>
      <dgm:spPr/>
      <dgm:t>
        <a:bodyPr/>
        <a:lstStyle/>
        <a:p>
          <a:endParaRPr lang="en-US"/>
        </a:p>
      </dgm:t>
    </dgm:pt>
    <dgm:pt modelId="{7CEB40B9-9D68-4060-8DA3-CA8A7DFB5CC3}" type="sibTrans" cxnId="{0DE8F6B4-E6F8-410C-89CE-4AF2F8D827BD}">
      <dgm:prSet/>
      <dgm:spPr/>
      <dgm:t>
        <a:bodyPr/>
        <a:lstStyle/>
        <a:p>
          <a:endParaRPr lang="en-US"/>
        </a:p>
      </dgm:t>
    </dgm:pt>
    <dgm:pt modelId="{D32BA23D-2BF3-4C91-9A0C-75897EFA9F16}">
      <dgm:prSet phldrT="[Text]"/>
      <dgm:spPr/>
      <dgm:t>
        <a:bodyPr/>
        <a:lstStyle/>
        <a:p>
          <a:r>
            <a:rPr lang="en-US" dirty="0" smtClean="0"/>
            <a:t>Implications of Higher Standards</a:t>
          </a:r>
          <a:endParaRPr lang="en-US" dirty="0"/>
        </a:p>
      </dgm:t>
    </dgm:pt>
    <dgm:pt modelId="{54B73B82-62CD-42B9-8E71-BA2F75ADAEA1}" type="parTrans" cxnId="{28726808-C27E-406B-8A20-1F41B3F44626}">
      <dgm:prSet/>
      <dgm:spPr/>
      <dgm:t>
        <a:bodyPr/>
        <a:lstStyle/>
        <a:p>
          <a:endParaRPr lang="en-US"/>
        </a:p>
      </dgm:t>
    </dgm:pt>
    <dgm:pt modelId="{C4D1304A-6996-4189-8D62-ACCD647B8F78}" type="sibTrans" cxnId="{28726808-C27E-406B-8A20-1F41B3F44626}">
      <dgm:prSet/>
      <dgm:spPr/>
      <dgm:t>
        <a:bodyPr/>
        <a:lstStyle/>
        <a:p>
          <a:endParaRPr lang="en-US"/>
        </a:p>
      </dgm:t>
    </dgm:pt>
    <dgm:pt modelId="{8D5CBF7C-423A-415B-A29C-086F06A3D3A2}">
      <dgm:prSet phldrT="[Text]"/>
      <dgm:spPr/>
      <dgm:t>
        <a:bodyPr/>
        <a:lstStyle/>
        <a:p>
          <a:r>
            <a:rPr lang="en-US" dirty="0" smtClean="0"/>
            <a:t>Costs</a:t>
          </a:r>
          <a:endParaRPr lang="en-US" dirty="0"/>
        </a:p>
      </dgm:t>
    </dgm:pt>
    <dgm:pt modelId="{E8C11652-0D0B-49F4-AE6C-5BD74241EC4E}" type="parTrans" cxnId="{C33709EB-536D-4A3E-A2F6-6CB62D54FB09}">
      <dgm:prSet/>
      <dgm:spPr/>
      <dgm:t>
        <a:bodyPr/>
        <a:lstStyle/>
        <a:p>
          <a:endParaRPr lang="en-US"/>
        </a:p>
      </dgm:t>
    </dgm:pt>
    <dgm:pt modelId="{180C6BD9-8702-4AC8-8EEA-BD345C4721E0}" type="sibTrans" cxnId="{C33709EB-536D-4A3E-A2F6-6CB62D54FB09}">
      <dgm:prSet/>
      <dgm:spPr/>
      <dgm:t>
        <a:bodyPr/>
        <a:lstStyle/>
        <a:p>
          <a:endParaRPr lang="en-US"/>
        </a:p>
      </dgm:t>
    </dgm:pt>
    <dgm:pt modelId="{C4DF25AD-11BB-4BD2-A8F5-2E73C57FF511}" type="pres">
      <dgm:prSet presAssocID="{A700E689-E478-4CC3-9EB2-2FDC880E72F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F73F81-3A97-4704-9192-846E67809FAB}" type="pres">
      <dgm:prSet presAssocID="{A700E689-E478-4CC3-9EB2-2FDC880E72FE}" presName="diamond" presStyleLbl="bgShp" presStyleIdx="0" presStyleCnt="1"/>
      <dgm:spPr/>
    </dgm:pt>
    <dgm:pt modelId="{62D1D654-EDEC-4DDB-9A12-6439E95EDEDF}" type="pres">
      <dgm:prSet presAssocID="{A700E689-E478-4CC3-9EB2-2FDC880E72F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0C772-39C2-436D-821C-C48BDA174102}" type="pres">
      <dgm:prSet presAssocID="{A700E689-E478-4CC3-9EB2-2FDC880E72F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14F22-17F5-4E88-B72A-70FC86984B02}" type="pres">
      <dgm:prSet presAssocID="{A700E689-E478-4CC3-9EB2-2FDC880E72F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362E5-923B-4FD4-8211-4FC8CA083565}" type="pres">
      <dgm:prSet presAssocID="{A700E689-E478-4CC3-9EB2-2FDC880E72F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F7CD8-FF81-4F4F-BB26-FED8F23741CF}" type="presOf" srcId="{D32BA23D-2BF3-4C91-9A0C-75897EFA9F16}" destId="{18014F22-17F5-4E88-B72A-70FC86984B02}" srcOrd="0" destOrd="0" presId="urn:microsoft.com/office/officeart/2005/8/layout/matrix3"/>
    <dgm:cxn modelId="{28726808-C27E-406B-8A20-1F41B3F44626}" srcId="{A700E689-E478-4CC3-9EB2-2FDC880E72FE}" destId="{D32BA23D-2BF3-4C91-9A0C-75897EFA9F16}" srcOrd="2" destOrd="0" parTransId="{54B73B82-62CD-42B9-8E71-BA2F75ADAEA1}" sibTransId="{C4D1304A-6996-4189-8D62-ACCD647B8F78}"/>
    <dgm:cxn modelId="{D34091DC-5406-40F5-87E9-4B0B74DAE018}" srcId="{A700E689-E478-4CC3-9EB2-2FDC880E72FE}" destId="{5ADF8DC2-AABE-4A00-B58D-A4D8D2CB178D}" srcOrd="0" destOrd="0" parTransId="{B003216D-5664-4FF0-B517-891268436BDB}" sibTransId="{1DCB19BA-96B5-4EBC-8A7A-E3803B79449F}"/>
    <dgm:cxn modelId="{C33709EB-536D-4A3E-A2F6-6CB62D54FB09}" srcId="{A700E689-E478-4CC3-9EB2-2FDC880E72FE}" destId="{8D5CBF7C-423A-415B-A29C-086F06A3D3A2}" srcOrd="3" destOrd="0" parTransId="{E8C11652-0D0B-49F4-AE6C-5BD74241EC4E}" sibTransId="{180C6BD9-8702-4AC8-8EEA-BD345C4721E0}"/>
    <dgm:cxn modelId="{AA2A6D72-88A5-4302-A096-F95C4F4AB6D0}" type="presOf" srcId="{A700E689-E478-4CC3-9EB2-2FDC880E72FE}" destId="{C4DF25AD-11BB-4BD2-A8F5-2E73C57FF511}" srcOrd="0" destOrd="0" presId="urn:microsoft.com/office/officeart/2005/8/layout/matrix3"/>
    <dgm:cxn modelId="{508441AA-15C5-4AA3-98EA-982470A62848}" type="presOf" srcId="{8D5CBF7C-423A-415B-A29C-086F06A3D3A2}" destId="{2DD362E5-923B-4FD4-8211-4FC8CA083565}" srcOrd="0" destOrd="0" presId="urn:microsoft.com/office/officeart/2005/8/layout/matrix3"/>
    <dgm:cxn modelId="{0DE8F6B4-E6F8-410C-89CE-4AF2F8D827BD}" srcId="{A700E689-E478-4CC3-9EB2-2FDC880E72FE}" destId="{8E64CCF8-5640-4E68-BB58-845F185D8CBA}" srcOrd="1" destOrd="0" parTransId="{04971000-2D10-497D-92E6-665BE814254F}" sibTransId="{7CEB40B9-9D68-4060-8DA3-CA8A7DFB5CC3}"/>
    <dgm:cxn modelId="{36C14CD4-B5F4-4E5A-8B09-69256A575477}" type="presOf" srcId="{5ADF8DC2-AABE-4A00-B58D-A4D8D2CB178D}" destId="{62D1D654-EDEC-4DDB-9A12-6439E95EDEDF}" srcOrd="0" destOrd="0" presId="urn:microsoft.com/office/officeart/2005/8/layout/matrix3"/>
    <dgm:cxn modelId="{7D920C19-AA3D-4BEE-8F02-81DD4795A366}" type="presOf" srcId="{8E64CCF8-5640-4E68-BB58-845F185D8CBA}" destId="{7460C772-39C2-436D-821C-C48BDA174102}" srcOrd="0" destOrd="0" presId="urn:microsoft.com/office/officeart/2005/8/layout/matrix3"/>
    <dgm:cxn modelId="{5C404C90-0626-4DEF-909D-22D675C0F47E}" type="presParOf" srcId="{C4DF25AD-11BB-4BD2-A8F5-2E73C57FF511}" destId="{57F73F81-3A97-4704-9192-846E67809FAB}" srcOrd="0" destOrd="0" presId="urn:microsoft.com/office/officeart/2005/8/layout/matrix3"/>
    <dgm:cxn modelId="{2D302326-321A-45A5-8B99-769ADA5914B6}" type="presParOf" srcId="{C4DF25AD-11BB-4BD2-A8F5-2E73C57FF511}" destId="{62D1D654-EDEC-4DDB-9A12-6439E95EDEDF}" srcOrd="1" destOrd="0" presId="urn:microsoft.com/office/officeart/2005/8/layout/matrix3"/>
    <dgm:cxn modelId="{233248CD-B303-4FA4-B82E-DDAA96D1F96A}" type="presParOf" srcId="{C4DF25AD-11BB-4BD2-A8F5-2E73C57FF511}" destId="{7460C772-39C2-436D-821C-C48BDA174102}" srcOrd="2" destOrd="0" presId="urn:microsoft.com/office/officeart/2005/8/layout/matrix3"/>
    <dgm:cxn modelId="{CBEA2A93-FFF1-4F5B-BB56-023FC24AE1DF}" type="presParOf" srcId="{C4DF25AD-11BB-4BD2-A8F5-2E73C57FF511}" destId="{18014F22-17F5-4E88-B72A-70FC86984B02}" srcOrd="3" destOrd="0" presId="urn:microsoft.com/office/officeart/2005/8/layout/matrix3"/>
    <dgm:cxn modelId="{304808D3-21AB-4E64-AE65-BF87F390B694}" type="presParOf" srcId="{C4DF25AD-11BB-4BD2-A8F5-2E73C57FF511}" destId="{2DD362E5-923B-4FD4-8211-4FC8CA08356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EA2E27-66D3-407F-B41B-F529D77878EA}" type="doc">
      <dgm:prSet loTypeId="urn:microsoft.com/office/officeart/2005/8/layout/radial1" loCatId="relationship" qsTypeId="urn:microsoft.com/office/officeart/2005/8/quickstyle/simple5" qsCatId="simple" csTypeId="urn:microsoft.com/office/officeart/2005/8/colors/colorful2" csCatId="colorful" phldr="1"/>
      <dgm:spPr/>
    </dgm:pt>
    <dgm:pt modelId="{270F8E3A-C611-43FA-A46B-7BE8C854EB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Advisory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Council</a:t>
          </a:r>
        </a:p>
      </dgm:t>
    </dgm:pt>
    <dgm:pt modelId="{15FD4BD1-CE61-44DC-BDC7-DD335F13D699}" type="parTrans" cxnId="{2C0849EB-2F5A-42DD-B087-C1EB25CD660D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E6434D6D-F9C4-45B6-96E0-F86CF2A537C2}" type="sibTrans" cxnId="{2C0849EB-2F5A-42DD-B087-C1EB25CD660D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E2E98F64-E3DF-4899-A59A-50DDBC22262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Math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gm:t>
    </dgm:pt>
    <dgm:pt modelId="{10F79C46-50FA-4AA4-B08D-B4F806BC9ADA}" type="parTrans" cxnId="{9A952EFF-7959-403C-A3C3-EA5A4329A48D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CED30337-FFE0-4CC0-A790-1E1D3BE5A7D0}" type="sibTrans" cxnId="{9A952EFF-7959-403C-A3C3-EA5A4329A48D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32B0AB9B-150B-4F65-8B5D-F58C755BC51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STEM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gm:t>
    </dgm:pt>
    <dgm:pt modelId="{57AACA50-3C33-4E07-A20C-C50E78AD78E9}" type="parTrans" cxnId="{82F3FAFC-0057-4B55-A36F-59404757F0D7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2F263C43-DB9B-4AD9-874A-452BB157E03C}" type="sibTrans" cxnId="{82F3FAFC-0057-4B55-A36F-59404757F0D7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AB718789-5DA5-4F22-83C2-82450F3E2A1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Writing</a:t>
          </a:r>
          <a:r>
            <a:rPr kumimoji="0" lang="en-US" sz="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gm:t>
    </dgm:pt>
    <dgm:pt modelId="{3A5D0BA8-9C31-4CBB-A515-AFB7FF2AC42B}" type="parTrans" cxnId="{D7A45F85-6920-42B8-BEA0-EB2E3A32F60A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F4AD5D63-4FD5-44D6-8AB3-205D26C692DD}" type="sibTrans" cxnId="{D7A45F85-6920-42B8-BEA0-EB2E3A32F60A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0B6A0E1F-D1CF-4384-897D-C01876223F9D}">
      <dgm:prSet custT="1"/>
      <dgm:spPr>
        <a:solidFill>
          <a:srgbClr val="6699FF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Reading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gm:t>
    </dgm:pt>
    <dgm:pt modelId="{3EE3281E-2437-4D1C-9B35-64CC59AB0C15}" type="parTrans" cxnId="{D3CD226E-800B-4D7E-950A-66D0FFE0286A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1E99640B-E80F-46DE-A6CC-B88221F2CAA4}" type="sibTrans" cxnId="{D3CD226E-800B-4D7E-950A-66D0FFE0286A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70098E8B-AB05-4A00-A16D-78DA4B7FAF6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Supporting Transitioning, Engaging Parents &amp; Students (STEPS Team)</a:t>
          </a:r>
        </a:p>
      </dgm:t>
    </dgm:pt>
    <dgm:pt modelId="{C7253D4E-B63E-4684-B4F4-708B6A29EB37}" type="parTrans" cxnId="{6E0DD738-35A4-41CB-B840-50513CD30272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B359AF67-CA8E-4DA4-A569-56129FED00F4}" type="sibTrans" cxnId="{6E0DD738-35A4-41CB-B840-50513CD30272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B00C4035-0686-4612-8AA5-FA329E2889E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ELL Team</a:t>
          </a:r>
          <a:endParaRPr kumimoji="0" lang="en-US" sz="1100" b="1" i="0" u="none" strike="noStrike" cap="none" normalizeH="0" baseline="0" dirty="0">
            <a:ln/>
            <a:solidFill>
              <a:schemeClr val="bg1"/>
            </a:solidFill>
            <a:effectLst/>
            <a:latin typeface="Georgia" pitchFamily="18" charset="0"/>
            <a:cs typeface="Aharoni" pitchFamily="2" charset="-79"/>
          </a:endParaRPr>
        </a:p>
      </dgm:t>
    </dgm:pt>
    <dgm:pt modelId="{47CBE8CF-21B7-4744-B5B7-B6DC73E2562F}" type="parTrans" cxnId="{4F175AC8-4965-4BB0-BFA5-EA6870A91DBF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138A0C0A-C5D0-457C-93A3-0C95F5C6D3F1}" type="sibTrans" cxnId="{4F175AC8-4965-4BB0-BFA5-EA6870A91DBF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2E09021F-7CFA-48DC-A582-B4DEEA08803D}">
      <dgm:prSet custT="1"/>
      <dgm:spPr>
        <a:solidFill>
          <a:srgbClr val="FF9933"/>
        </a:solidFill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rPr>
            <a:t>Data </a:t>
          </a:r>
        </a:p>
        <a:p>
          <a:r>
            <a:rPr lang="en-US" sz="1200" b="1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rPr>
            <a:t>Team</a:t>
          </a:r>
          <a:endParaRPr lang="en-US" sz="1200" b="1" dirty="0">
            <a:solidFill>
              <a:schemeClr val="bg1"/>
            </a:solidFill>
            <a:latin typeface="Georgia" pitchFamily="18" charset="0"/>
            <a:cs typeface="Aharoni" pitchFamily="2" charset="-79"/>
          </a:endParaRPr>
        </a:p>
      </dgm:t>
    </dgm:pt>
    <dgm:pt modelId="{EC65818A-23D7-4099-AE5E-0A9665439238}" type="parTrans" cxnId="{55BA50D5-80D7-49F8-84AC-7FAA68DC0EAB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66FA53F4-A954-4FD1-A416-33D3A290E8F5}" type="sibTrans" cxnId="{55BA50D5-80D7-49F8-84AC-7FAA68DC0EAB}">
      <dgm:prSet/>
      <dgm:spPr/>
      <dgm:t>
        <a:bodyPr/>
        <a:lstStyle/>
        <a:p>
          <a:endParaRPr lang="en-US" b="1">
            <a:latin typeface="Aharoni" pitchFamily="2" charset="-79"/>
            <a:cs typeface="Aharoni" pitchFamily="2" charset="-79"/>
          </a:endParaRPr>
        </a:p>
      </dgm:t>
    </dgm:pt>
    <dgm:pt modelId="{D2591D1D-0652-43BF-A3BE-784FAD838F32}" type="pres">
      <dgm:prSet presAssocID="{47EA2E27-66D3-407F-B41B-F529D77878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143D1D-C25C-4541-A14F-1B0920ABCF39}" type="pres">
      <dgm:prSet presAssocID="{270F8E3A-C611-43FA-A46B-7BE8C854EB5E}" presName="centerShape" presStyleLbl="node0" presStyleIdx="0" presStyleCnt="1"/>
      <dgm:spPr/>
      <dgm:t>
        <a:bodyPr/>
        <a:lstStyle/>
        <a:p>
          <a:endParaRPr lang="en-US"/>
        </a:p>
      </dgm:t>
    </dgm:pt>
    <dgm:pt modelId="{F2C0CAD4-379C-40A1-B888-F368DA11C0FC}" type="pres">
      <dgm:prSet presAssocID="{47CBE8CF-21B7-4744-B5B7-B6DC73E2562F}" presName="Name9" presStyleLbl="parChTrans1D2" presStyleIdx="0" presStyleCnt="7"/>
      <dgm:spPr/>
      <dgm:t>
        <a:bodyPr/>
        <a:lstStyle/>
        <a:p>
          <a:endParaRPr lang="en-US"/>
        </a:p>
      </dgm:t>
    </dgm:pt>
    <dgm:pt modelId="{3F6A19BF-8096-4243-A9CE-2B4DE14FD4CE}" type="pres">
      <dgm:prSet presAssocID="{47CBE8CF-21B7-4744-B5B7-B6DC73E2562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4B70B23-69CB-418F-962D-FB3CBC575AC5}" type="pres">
      <dgm:prSet presAssocID="{B00C4035-0686-4612-8AA5-FA329E2889ED}" presName="node" presStyleLbl="node1" presStyleIdx="0" presStyleCnt="7" custRadScaleRad="90315" custRadScaleInc="-42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353DB-8D64-40F9-9D8D-1B9B48D560DB}" type="pres">
      <dgm:prSet presAssocID="{10F79C46-50FA-4AA4-B08D-B4F806BC9ADA}" presName="Name9" presStyleLbl="parChTrans1D2" presStyleIdx="1" presStyleCnt="7"/>
      <dgm:spPr/>
      <dgm:t>
        <a:bodyPr/>
        <a:lstStyle/>
        <a:p>
          <a:endParaRPr lang="en-US"/>
        </a:p>
      </dgm:t>
    </dgm:pt>
    <dgm:pt modelId="{CE29B052-9188-4FBE-B48B-D5CFB1B1E1D5}" type="pres">
      <dgm:prSet presAssocID="{10F79C46-50FA-4AA4-B08D-B4F806BC9ADA}" presName="connTx" presStyleLbl="parChTrans1D2" presStyleIdx="1" presStyleCnt="7"/>
      <dgm:spPr/>
      <dgm:t>
        <a:bodyPr/>
        <a:lstStyle/>
        <a:p>
          <a:endParaRPr lang="en-US"/>
        </a:p>
      </dgm:t>
    </dgm:pt>
    <dgm:pt modelId="{12230F1B-934D-4C50-AF94-2AED2A3654EB}" type="pres">
      <dgm:prSet presAssocID="{E2E98F64-E3DF-4899-A59A-50DDBC22262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37FD6-9DB5-482B-B080-811D190E67D7}" type="pres">
      <dgm:prSet presAssocID="{57AACA50-3C33-4E07-A20C-C50E78AD78E9}" presName="Name9" presStyleLbl="parChTrans1D2" presStyleIdx="2" presStyleCnt="7"/>
      <dgm:spPr/>
      <dgm:t>
        <a:bodyPr/>
        <a:lstStyle/>
        <a:p>
          <a:endParaRPr lang="en-US"/>
        </a:p>
      </dgm:t>
    </dgm:pt>
    <dgm:pt modelId="{87C5CC40-9166-4856-9810-6FA19FB2C3FD}" type="pres">
      <dgm:prSet presAssocID="{57AACA50-3C33-4E07-A20C-C50E78AD78E9}" presName="connTx" presStyleLbl="parChTrans1D2" presStyleIdx="2" presStyleCnt="7"/>
      <dgm:spPr/>
      <dgm:t>
        <a:bodyPr/>
        <a:lstStyle/>
        <a:p>
          <a:endParaRPr lang="en-US"/>
        </a:p>
      </dgm:t>
    </dgm:pt>
    <dgm:pt modelId="{55A633B5-CED6-4E82-9621-B8600FD8ACCE}" type="pres">
      <dgm:prSet presAssocID="{32B0AB9B-150B-4F65-8B5D-F58C755BC514}" presName="node" presStyleLbl="node1" presStyleIdx="2" presStyleCnt="7" custRadScaleRad="102402" custRadScaleInc="-4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F57F2-9C72-4847-8338-C21BE529E4EC}" type="pres">
      <dgm:prSet presAssocID="{3A5D0BA8-9C31-4CBB-A515-AFB7FF2AC42B}" presName="Name9" presStyleLbl="parChTrans1D2" presStyleIdx="3" presStyleCnt="7"/>
      <dgm:spPr/>
      <dgm:t>
        <a:bodyPr/>
        <a:lstStyle/>
        <a:p>
          <a:endParaRPr lang="en-US"/>
        </a:p>
      </dgm:t>
    </dgm:pt>
    <dgm:pt modelId="{5585FEBE-F0DC-4290-8428-0E513D1FEDE0}" type="pres">
      <dgm:prSet presAssocID="{3A5D0BA8-9C31-4CBB-A515-AFB7FF2AC42B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77468D4-99C6-4DE0-8559-7C9C7544D46E}" type="pres">
      <dgm:prSet presAssocID="{AB718789-5DA5-4F22-83C2-82450F3E2A1D}" presName="node" presStyleLbl="node1" presStyleIdx="3" presStyleCnt="7" custRadScaleRad="102688" custRadScaleInc="-9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CAF9A-5613-4F96-AEFB-5E9839B8DCF6}" type="pres">
      <dgm:prSet presAssocID="{EC65818A-23D7-4099-AE5E-0A9665439238}" presName="Name9" presStyleLbl="parChTrans1D2" presStyleIdx="4" presStyleCnt="7"/>
      <dgm:spPr/>
      <dgm:t>
        <a:bodyPr/>
        <a:lstStyle/>
        <a:p>
          <a:endParaRPr lang="en-US"/>
        </a:p>
      </dgm:t>
    </dgm:pt>
    <dgm:pt modelId="{9292F694-4B03-426B-9E0B-8464C77EC186}" type="pres">
      <dgm:prSet presAssocID="{EC65818A-23D7-4099-AE5E-0A966543923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89E3AA02-D49E-4150-88DC-5BA730BA8F5A}" type="pres">
      <dgm:prSet presAssocID="{2E09021F-7CFA-48DC-A582-B4DEEA0880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105B0-F5F5-47F8-B5BA-FD77B71F367D}" type="pres">
      <dgm:prSet presAssocID="{3EE3281E-2437-4D1C-9B35-64CC59AB0C15}" presName="Name9" presStyleLbl="parChTrans1D2" presStyleIdx="5" presStyleCnt="7"/>
      <dgm:spPr/>
      <dgm:t>
        <a:bodyPr/>
        <a:lstStyle/>
        <a:p>
          <a:endParaRPr lang="en-US"/>
        </a:p>
      </dgm:t>
    </dgm:pt>
    <dgm:pt modelId="{3E8295D2-C7E3-4A0F-9349-CA0F39D891FC}" type="pres">
      <dgm:prSet presAssocID="{3EE3281E-2437-4D1C-9B35-64CC59AB0C15}" presName="connTx" presStyleLbl="parChTrans1D2" presStyleIdx="5" presStyleCnt="7"/>
      <dgm:spPr/>
      <dgm:t>
        <a:bodyPr/>
        <a:lstStyle/>
        <a:p>
          <a:endParaRPr lang="en-US"/>
        </a:p>
      </dgm:t>
    </dgm:pt>
    <dgm:pt modelId="{7DACE858-9F59-47B1-9CE6-BB04C69D8B98}" type="pres">
      <dgm:prSet presAssocID="{0B6A0E1F-D1CF-4384-897D-C01876223F9D}" presName="node" presStyleLbl="node1" presStyleIdx="5" presStyleCnt="7" custRadScaleRad="89487" custRadScaleInc="3986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6DF5C-EB67-4EF2-B5BE-E43A9A8262B0}" type="pres">
      <dgm:prSet presAssocID="{C7253D4E-B63E-4684-B4F4-708B6A29EB37}" presName="Name9" presStyleLbl="parChTrans1D2" presStyleIdx="6" presStyleCnt="7"/>
      <dgm:spPr/>
      <dgm:t>
        <a:bodyPr/>
        <a:lstStyle/>
        <a:p>
          <a:endParaRPr lang="en-US"/>
        </a:p>
      </dgm:t>
    </dgm:pt>
    <dgm:pt modelId="{E7BEDC0C-953A-42D8-B420-5F2DF6EA3EA6}" type="pres">
      <dgm:prSet presAssocID="{C7253D4E-B63E-4684-B4F4-708B6A29EB37}" presName="connTx" presStyleLbl="parChTrans1D2" presStyleIdx="6" presStyleCnt="7"/>
      <dgm:spPr/>
      <dgm:t>
        <a:bodyPr/>
        <a:lstStyle/>
        <a:p>
          <a:endParaRPr lang="en-US"/>
        </a:p>
      </dgm:t>
    </dgm:pt>
    <dgm:pt modelId="{22FC8C92-6671-4B0A-98C4-AA5744194373}" type="pres">
      <dgm:prSet presAssocID="{70098E8B-AB05-4A00-A16D-78DA4B7FAF6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70E4C9-8307-4CC2-8B27-009CA87C32F8}" type="presOf" srcId="{AB718789-5DA5-4F22-83C2-82450F3E2A1D}" destId="{C77468D4-99C6-4DE0-8559-7C9C7544D46E}" srcOrd="0" destOrd="0" presId="urn:microsoft.com/office/officeart/2005/8/layout/radial1"/>
    <dgm:cxn modelId="{FCC5CCEB-71E8-4C94-B1B3-5026E24F531F}" type="presOf" srcId="{47CBE8CF-21B7-4744-B5B7-B6DC73E2562F}" destId="{3F6A19BF-8096-4243-A9CE-2B4DE14FD4CE}" srcOrd="1" destOrd="0" presId="urn:microsoft.com/office/officeart/2005/8/layout/radial1"/>
    <dgm:cxn modelId="{EFB2DB2F-A2C3-43B2-A14A-EAC33AEF84F0}" type="presOf" srcId="{3EE3281E-2437-4D1C-9B35-64CC59AB0C15}" destId="{3E8295D2-C7E3-4A0F-9349-CA0F39D891FC}" srcOrd="1" destOrd="0" presId="urn:microsoft.com/office/officeart/2005/8/layout/radial1"/>
    <dgm:cxn modelId="{A9D8976B-5C10-4D6F-948F-A9F35846E465}" type="presOf" srcId="{C7253D4E-B63E-4684-B4F4-708B6A29EB37}" destId="{DFF6DF5C-EB67-4EF2-B5BE-E43A9A8262B0}" srcOrd="0" destOrd="0" presId="urn:microsoft.com/office/officeart/2005/8/layout/radial1"/>
    <dgm:cxn modelId="{D3CD226E-800B-4D7E-950A-66D0FFE0286A}" srcId="{270F8E3A-C611-43FA-A46B-7BE8C854EB5E}" destId="{0B6A0E1F-D1CF-4384-897D-C01876223F9D}" srcOrd="5" destOrd="0" parTransId="{3EE3281E-2437-4D1C-9B35-64CC59AB0C15}" sibTransId="{1E99640B-E80F-46DE-A6CC-B88221F2CAA4}"/>
    <dgm:cxn modelId="{9F418C7C-639E-4C50-988E-575EA6ABD257}" type="presOf" srcId="{70098E8B-AB05-4A00-A16D-78DA4B7FAF6C}" destId="{22FC8C92-6671-4B0A-98C4-AA5744194373}" srcOrd="0" destOrd="0" presId="urn:microsoft.com/office/officeart/2005/8/layout/radial1"/>
    <dgm:cxn modelId="{EFBF9B91-81AE-48C0-8866-A8EFAD9779D2}" type="presOf" srcId="{EC65818A-23D7-4099-AE5E-0A9665439238}" destId="{2F7CAF9A-5613-4F96-AEFB-5E9839B8DCF6}" srcOrd="0" destOrd="0" presId="urn:microsoft.com/office/officeart/2005/8/layout/radial1"/>
    <dgm:cxn modelId="{D6B7994C-81DA-42A6-B28F-50BE4B5BB971}" type="presOf" srcId="{B00C4035-0686-4612-8AA5-FA329E2889ED}" destId="{64B70B23-69CB-418F-962D-FB3CBC575AC5}" srcOrd="0" destOrd="0" presId="urn:microsoft.com/office/officeart/2005/8/layout/radial1"/>
    <dgm:cxn modelId="{7F1C08FC-9540-44BC-902C-A70936FBD5C2}" type="presOf" srcId="{3A5D0BA8-9C31-4CBB-A515-AFB7FF2AC42B}" destId="{920F57F2-9C72-4847-8338-C21BE529E4EC}" srcOrd="0" destOrd="0" presId="urn:microsoft.com/office/officeart/2005/8/layout/radial1"/>
    <dgm:cxn modelId="{6E0DD738-35A4-41CB-B840-50513CD30272}" srcId="{270F8E3A-C611-43FA-A46B-7BE8C854EB5E}" destId="{70098E8B-AB05-4A00-A16D-78DA4B7FAF6C}" srcOrd="6" destOrd="0" parTransId="{C7253D4E-B63E-4684-B4F4-708B6A29EB37}" sibTransId="{B359AF67-CA8E-4DA4-A569-56129FED00F4}"/>
    <dgm:cxn modelId="{82F3FAFC-0057-4B55-A36F-59404757F0D7}" srcId="{270F8E3A-C611-43FA-A46B-7BE8C854EB5E}" destId="{32B0AB9B-150B-4F65-8B5D-F58C755BC514}" srcOrd="2" destOrd="0" parTransId="{57AACA50-3C33-4E07-A20C-C50E78AD78E9}" sibTransId="{2F263C43-DB9B-4AD9-874A-452BB157E03C}"/>
    <dgm:cxn modelId="{EBAE6E23-67CE-4ADB-9B75-72247A70F9AE}" type="presOf" srcId="{47CBE8CF-21B7-4744-B5B7-B6DC73E2562F}" destId="{F2C0CAD4-379C-40A1-B888-F368DA11C0FC}" srcOrd="0" destOrd="0" presId="urn:microsoft.com/office/officeart/2005/8/layout/radial1"/>
    <dgm:cxn modelId="{9A952EFF-7959-403C-A3C3-EA5A4329A48D}" srcId="{270F8E3A-C611-43FA-A46B-7BE8C854EB5E}" destId="{E2E98F64-E3DF-4899-A59A-50DDBC222629}" srcOrd="1" destOrd="0" parTransId="{10F79C46-50FA-4AA4-B08D-B4F806BC9ADA}" sibTransId="{CED30337-FFE0-4CC0-A790-1E1D3BE5A7D0}"/>
    <dgm:cxn modelId="{690ACB1F-3863-4ABE-B91D-012D295A5DB3}" type="presOf" srcId="{0B6A0E1F-D1CF-4384-897D-C01876223F9D}" destId="{7DACE858-9F59-47B1-9CE6-BB04C69D8B98}" srcOrd="0" destOrd="0" presId="urn:microsoft.com/office/officeart/2005/8/layout/radial1"/>
    <dgm:cxn modelId="{B5FACBE6-1064-4DEC-B6B4-F610880277FE}" type="presOf" srcId="{47EA2E27-66D3-407F-B41B-F529D77878EA}" destId="{D2591D1D-0652-43BF-A3BE-784FAD838F32}" srcOrd="0" destOrd="0" presId="urn:microsoft.com/office/officeart/2005/8/layout/radial1"/>
    <dgm:cxn modelId="{22D08907-38BF-43F3-9A7A-111225A01110}" type="presOf" srcId="{57AACA50-3C33-4E07-A20C-C50E78AD78E9}" destId="{87C5CC40-9166-4856-9810-6FA19FB2C3FD}" srcOrd="1" destOrd="0" presId="urn:microsoft.com/office/officeart/2005/8/layout/radial1"/>
    <dgm:cxn modelId="{7CE6A83E-C78E-4E0E-9A30-3E3F216ED662}" type="presOf" srcId="{3EE3281E-2437-4D1C-9B35-64CC59AB0C15}" destId="{23E105B0-F5F5-47F8-B5BA-FD77B71F367D}" srcOrd="0" destOrd="0" presId="urn:microsoft.com/office/officeart/2005/8/layout/radial1"/>
    <dgm:cxn modelId="{35D6E220-DC4D-4868-BB55-681799CE82C1}" type="presOf" srcId="{3A5D0BA8-9C31-4CBB-A515-AFB7FF2AC42B}" destId="{5585FEBE-F0DC-4290-8428-0E513D1FEDE0}" srcOrd="1" destOrd="0" presId="urn:microsoft.com/office/officeart/2005/8/layout/radial1"/>
    <dgm:cxn modelId="{A7EEB951-10E0-49A5-8111-1A7B22616D2C}" type="presOf" srcId="{32B0AB9B-150B-4F65-8B5D-F58C755BC514}" destId="{55A633B5-CED6-4E82-9621-B8600FD8ACCE}" srcOrd="0" destOrd="0" presId="urn:microsoft.com/office/officeart/2005/8/layout/radial1"/>
    <dgm:cxn modelId="{55BA50D5-80D7-49F8-84AC-7FAA68DC0EAB}" srcId="{270F8E3A-C611-43FA-A46B-7BE8C854EB5E}" destId="{2E09021F-7CFA-48DC-A582-B4DEEA08803D}" srcOrd="4" destOrd="0" parTransId="{EC65818A-23D7-4099-AE5E-0A9665439238}" sibTransId="{66FA53F4-A954-4FD1-A416-33D3A290E8F5}"/>
    <dgm:cxn modelId="{3622980B-18DD-4AF6-B9FC-973AF0E0BCC2}" type="presOf" srcId="{10F79C46-50FA-4AA4-B08D-B4F806BC9ADA}" destId="{CE29B052-9188-4FBE-B48B-D5CFB1B1E1D5}" srcOrd="1" destOrd="0" presId="urn:microsoft.com/office/officeart/2005/8/layout/radial1"/>
    <dgm:cxn modelId="{000B7C10-C81E-4FEC-BDC4-E99F845A9D49}" type="presOf" srcId="{57AACA50-3C33-4E07-A20C-C50E78AD78E9}" destId="{F7A37FD6-9DB5-482B-B080-811D190E67D7}" srcOrd="0" destOrd="0" presId="urn:microsoft.com/office/officeart/2005/8/layout/radial1"/>
    <dgm:cxn modelId="{2C0849EB-2F5A-42DD-B087-C1EB25CD660D}" srcId="{47EA2E27-66D3-407F-B41B-F529D77878EA}" destId="{270F8E3A-C611-43FA-A46B-7BE8C854EB5E}" srcOrd="0" destOrd="0" parTransId="{15FD4BD1-CE61-44DC-BDC7-DD335F13D699}" sibTransId="{E6434D6D-F9C4-45B6-96E0-F86CF2A537C2}"/>
    <dgm:cxn modelId="{F2514808-290F-4286-82D6-0B7693C7D7B6}" type="presOf" srcId="{C7253D4E-B63E-4684-B4F4-708B6A29EB37}" destId="{E7BEDC0C-953A-42D8-B420-5F2DF6EA3EA6}" srcOrd="1" destOrd="0" presId="urn:microsoft.com/office/officeart/2005/8/layout/radial1"/>
    <dgm:cxn modelId="{4F175AC8-4965-4BB0-BFA5-EA6870A91DBF}" srcId="{270F8E3A-C611-43FA-A46B-7BE8C854EB5E}" destId="{B00C4035-0686-4612-8AA5-FA329E2889ED}" srcOrd="0" destOrd="0" parTransId="{47CBE8CF-21B7-4744-B5B7-B6DC73E2562F}" sibTransId="{138A0C0A-C5D0-457C-93A3-0C95F5C6D3F1}"/>
    <dgm:cxn modelId="{B6C4CFF9-BAAC-4C9C-9313-8BFED3DD8956}" type="presOf" srcId="{2E09021F-7CFA-48DC-A582-B4DEEA08803D}" destId="{89E3AA02-D49E-4150-88DC-5BA730BA8F5A}" srcOrd="0" destOrd="0" presId="urn:microsoft.com/office/officeart/2005/8/layout/radial1"/>
    <dgm:cxn modelId="{39EDC4B8-A8B0-4BFF-A7C7-2A47DFDF5546}" type="presOf" srcId="{E2E98F64-E3DF-4899-A59A-50DDBC222629}" destId="{12230F1B-934D-4C50-AF94-2AED2A3654EB}" srcOrd="0" destOrd="0" presId="urn:microsoft.com/office/officeart/2005/8/layout/radial1"/>
    <dgm:cxn modelId="{4A86F9D3-5188-4A90-BC90-8ACD0FD62122}" type="presOf" srcId="{EC65818A-23D7-4099-AE5E-0A9665439238}" destId="{9292F694-4B03-426B-9E0B-8464C77EC186}" srcOrd="1" destOrd="0" presId="urn:microsoft.com/office/officeart/2005/8/layout/radial1"/>
    <dgm:cxn modelId="{D79A2751-5820-4BE1-B424-F673F3CD45D6}" type="presOf" srcId="{270F8E3A-C611-43FA-A46B-7BE8C854EB5E}" destId="{45143D1D-C25C-4541-A14F-1B0920ABCF39}" srcOrd="0" destOrd="0" presId="urn:microsoft.com/office/officeart/2005/8/layout/radial1"/>
    <dgm:cxn modelId="{8D38CB20-A75A-4FD7-8AEE-434F5093BEBF}" type="presOf" srcId="{10F79C46-50FA-4AA4-B08D-B4F806BC9ADA}" destId="{B4E353DB-8D64-40F9-9D8D-1B9B48D560DB}" srcOrd="0" destOrd="0" presId="urn:microsoft.com/office/officeart/2005/8/layout/radial1"/>
    <dgm:cxn modelId="{D7A45F85-6920-42B8-BEA0-EB2E3A32F60A}" srcId="{270F8E3A-C611-43FA-A46B-7BE8C854EB5E}" destId="{AB718789-5DA5-4F22-83C2-82450F3E2A1D}" srcOrd="3" destOrd="0" parTransId="{3A5D0BA8-9C31-4CBB-A515-AFB7FF2AC42B}" sibTransId="{F4AD5D63-4FD5-44D6-8AB3-205D26C692DD}"/>
    <dgm:cxn modelId="{064C94CB-26C3-4AF5-A772-ACB02B3563D8}" type="presParOf" srcId="{D2591D1D-0652-43BF-A3BE-784FAD838F32}" destId="{45143D1D-C25C-4541-A14F-1B0920ABCF39}" srcOrd="0" destOrd="0" presId="urn:microsoft.com/office/officeart/2005/8/layout/radial1"/>
    <dgm:cxn modelId="{16FF21AC-4EC7-4FD9-8FA1-78F6C8DAFEE0}" type="presParOf" srcId="{D2591D1D-0652-43BF-A3BE-784FAD838F32}" destId="{F2C0CAD4-379C-40A1-B888-F368DA11C0FC}" srcOrd="1" destOrd="0" presId="urn:microsoft.com/office/officeart/2005/8/layout/radial1"/>
    <dgm:cxn modelId="{C17BF9E9-21DD-4875-8810-60F4CA125AF9}" type="presParOf" srcId="{F2C0CAD4-379C-40A1-B888-F368DA11C0FC}" destId="{3F6A19BF-8096-4243-A9CE-2B4DE14FD4CE}" srcOrd="0" destOrd="0" presId="urn:microsoft.com/office/officeart/2005/8/layout/radial1"/>
    <dgm:cxn modelId="{D58EDE6C-9F3E-43B8-9604-C696DFD508F1}" type="presParOf" srcId="{D2591D1D-0652-43BF-A3BE-784FAD838F32}" destId="{64B70B23-69CB-418F-962D-FB3CBC575AC5}" srcOrd="2" destOrd="0" presId="urn:microsoft.com/office/officeart/2005/8/layout/radial1"/>
    <dgm:cxn modelId="{B8B879F3-9FA9-48A3-AA9F-97D6BB4E62B2}" type="presParOf" srcId="{D2591D1D-0652-43BF-A3BE-784FAD838F32}" destId="{B4E353DB-8D64-40F9-9D8D-1B9B48D560DB}" srcOrd="3" destOrd="0" presId="urn:microsoft.com/office/officeart/2005/8/layout/radial1"/>
    <dgm:cxn modelId="{ED385541-ADDA-4664-87A9-144B948CC112}" type="presParOf" srcId="{B4E353DB-8D64-40F9-9D8D-1B9B48D560DB}" destId="{CE29B052-9188-4FBE-B48B-D5CFB1B1E1D5}" srcOrd="0" destOrd="0" presId="urn:microsoft.com/office/officeart/2005/8/layout/radial1"/>
    <dgm:cxn modelId="{A696741B-6F2B-498A-BC94-661B6B5F3EF2}" type="presParOf" srcId="{D2591D1D-0652-43BF-A3BE-784FAD838F32}" destId="{12230F1B-934D-4C50-AF94-2AED2A3654EB}" srcOrd="4" destOrd="0" presId="urn:microsoft.com/office/officeart/2005/8/layout/radial1"/>
    <dgm:cxn modelId="{D4FFFA3C-3BFA-4314-8ADA-A2569D3FA90B}" type="presParOf" srcId="{D2591D1D-0652-43BF-A3BE-784FAD838F32}" destId="{F7A37FD6-9DB5-482B-B080-811D190E67D7}" srcOrd="5" destOrd="0" presId="urn:microsoft.com/office/officeart/2005/8/layout/radial1"/>
    <dgm:cxn modelId="{8FB1073D-84DE-44FB-AE33-AD4566000E00}" type="presParOf" srcId="{F7A37FD6-9DB5-482B-B080-811D190E67D7}" destId="{87C5CC40-9166-4856-9810-6FA19FB2C3FD}" srcOrd="0" destOrd="0" presId="urn:microsoft.com/office/officeart/2005/8/layout/radial1"/>
    <dgm:cxn modelId="{F93E6896-CC53-4156-ADA3-FF4DDDC880D4}" type="presParOf" srcId="{D2591D1D-0652-43BF-A3BE-784FAD838F32}" destId="{55A633B5-CED6-4E82-9621-B8600FD8ACCE}" srcOrd="6" destOrd="0" presId="urn:microsoft.com/office/officeart/2005/8/layout/radial1"/>
    <dgm:cxn modelId="{25488A2C-5119-4E2A-AFF1-66E09690554C}" type="presParOf" srcId="{D2591D1D-0652-43BF-A3BE-784FAD838F32}" destId="{920F57F2-9C72-4847-8338-C21BE529E4EC}" srcOrd="7" destOrd="0" presId="urn:microsoft.com/office/officeart/2005/8/layout/radial1"/>
    <dgm:cxn modelId="{64EC271C-1830-4136-8882-6EE4A5CB5226}" type="presParOf" srcId="{920F57F2-9C72-4847-8338-C21BE529E4EC}" destId="{5585FEBE-F0DC-4290-8428-0E513D1FEDE0}" srcOrd="0" destOrd="0" presId="urn:microsoft.com/office/officeart/2005/8/layout/radial1"/>
    <dgm:cxn modelId="{9A9B4EC4-6878-43C5-BACC-E6D7F2509B76}" type="presParOf" srcId="{D2591D1D-0652-43BF-A3BE-784FAD838F32}" destId="{C77468D4-99C6-4DE0-8559-7C9C7544D46E}" srcOrd="8" destOrd="0" presId="urn:microsoft.com/office/officeart/2005/8/layout/radial1"/>
    <dgm:cxn modelId="{4F76B359-9339-4319-B001-1CA62953A011}" type="presParOf" srcId="{D2591D1D-0652-43BF-A3BE-784FAD838F32}" destId="{2F7CAF9A-5613-4F96-AEFB-5E9839B8DCF6}" srcOrd="9" destOrd="0" presId="urn:microsoft.com/office/officeart/2005/8/layout/radial1"/>
    <dgm:cxn modelId="{5F4C4A89-7D2E-41AE-93F4-B701843DAA9C}" type="presParOf" srcId="{2F7CAF9A-5613-4F96-AEFB-5E9839B8DCF6}" destId="{9292F694-4B03-426B-9E0B-8464C77EC186}" srcOrd="0" destOrd="0" presId="urn:microsoft.com/office/officeart/2005/8/layout/radial1"/>
    <dgm:cxn modelId="{A67521E4-F22F-49E6-A110-6401F113901E}" type="presParOf" srcId="{D2591D1D-0652-43BF-A3BE-784FAD838F32}" destId="{89E3AA02-D49E-4150-88DC-5BA730BA8F5A}" srcOrd="10" destOrd="0" presId="urn:microsoft.com/office/officeart/2005/8/layout/radial1"/>
    <dgm:cxn modelId="{99BDD500-B9EA-4422-AAAC-CFE05E9772FE}" type="presParOf" srcId="{D2591D1D-0652-43BF-A3BE-784FAD838F32}" destId="{23E105B0-F5F5-47F8-B5BA-FD77B71F367D}" srcOrd="11" destOrd="0" presId="urn:microsoft.com/office/officeart/2005/8/layout/radial1"/>
    <dgm:cxn modelId="{F725E70D-3545-4EFD-BD27-F4E0B55341B9}" type="presParOf" srcId="{23E105B0-F5F5-47F8-B5BA-FD77B71F367D}" destId="{3E8295D2-C7E3-4A0F-9349-CA0F39D891FC}" srcOrd="0" destOrd="0" presId="urn:microsoft.com/office/officeart/2005/8/layout/radial1"/>
    <dgm:cxn modelId="{70561911-CFCA-447D-BF25-E899E6B5B82E}" type="presParOf" srcId="{D2591D1D-0652-43BF-A3BE-784FAD838F32}" destId="{7DACE858-9F59-47B1-9CE6-BB04C69D8B98}" srcOrd="12" destOrd="0" presId="urn:microsoft.com/office/officeart/2005/8/layout/radial1"/>
    <dgm:cxn modelId="{B3DBE7D7-2BDF-48AB-BD15-BD79A6805CCD}" type="presParOf" srcId="{D2591D1D-0652-43BF-A3BE-784FAD838F32}" destId="{DFF6DF5C-EB67-4EF2-B5BE-E43A9A8262B0}" srcOrd="13" destOrd="0" presId="urn:microsoft.com/office/officeart/2005/8/layout/radial1"/>
    <dgm:cxn modelId="{B74B7A87-CE98-4DB5-93E2-3D3C34CC068F}" type="presParOf" srcId="{DFF6DF5C-EB67-4EF2-B5BE-E43A9A8262B0}" destId="{E7BEDC0C-953A-42D8-B420-5F2DF6EA3EA6}" srcOrd="0" destOrd="0" presId="urn:microsoft.com/office/officeart/2005/8/layout/radial1"/>
    <dgm:cxn modelId="{DDA00C8F-E7B2-4C67-A4F5-CB1FEED20CE6}" type="presParOf" srcId="{D2591D1D-0652-43BF-A3BE-784FAD838F32}" destId="{22FC8C92-6671-4B0A-98C4-AA5744194373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58310F-961F-4D66-B75F-525805BDDF3B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5054245-4492-435A-8D8D-280530A577A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Georgia" pitchFamily="18" charset="0"/>
            </a:rPr>
            <a:t>College &amp; Career Ready Student</a:t>
          </a:r>
          <a:endParaRPr lang="en-US" sz="1400" dirty="0">
            <a:solidFill>
              <a:schemeClr val="tx1"/>
            </a:solidFill>
            <a:latin typeface="Georgia" pitchFamily="18" charset="0"/>
          </a:endParaRPr>
        </a:p>
      </dgm:t>
    </dgm:pt>
    <dgm:pt modelId="{1BE1C586-960D-43A6-8481-C81D119F8CD3}" type="parTrans" cxnId="{5FB35EF1-14C3-4A1B-9059-D8751B494DBE}">
      <dgm:prSet/>
      <dgm:spPr/>
      <dgm:t>
        <a:bodyPr/>
        <a:lstStyle/>
        <a:p>
          <a:endParaRPr lang="en-US"/>
        </a:p>
      </dgm:t>
    </dgm:pt>
    <dgm:pt modelId="{E9526CB0-9819-4307-A725-A0C1D85C6012}" type="sibTrans" cxnId="{5FB35EF1-14C3-4A1B-9059-D8751B494DBE}">
      <dgm:prSet/>
      <dgm:spPr/>
      <dgm:t>
        <a:bodyPr/>
        <a:lstStyle/>
        <a:p>
          <a:endParaRPr lang="en-US"/>
        </a:p>
      </dgm:t>
    </dgm:pt>
    <dgm:pt modelId="{8364B5BA-5B6B-4F84-9241-7D0E4026387D}">
      <dgm:prSet phldrT="[Text]" custT="1"/>
      <dgm:spPr/>
      <dgm:t>
        <a:bodyPr/>
        <a:lstStyle/>
        <a:p>
          <a:r>
            <a:rPr lang="en-US" sz="1200" dirty="0" smtClean="0">
              <a:latin typeface="Georgia" pitchFamily="18" charset="0"/>
            </a:rPr>
            <a:t>Key Content Knowledge*</a:t>
          </a:r>
          <a:endParaRPr lang="en-US" sz="1200" dirty="0">
            <a:latin typeface="Georgia" pitchFamily="18" charset="0"/>
          </a:endParaRPr>
        </a:p>
      </dgm:t>
    </dgm:pt>
    <dgm:pt modelId="{9EFC099B-2384-453F-BF6B-908FC9677129}" type="parTrans" cxnId="{FAF8ECF8-811A-477E-B615-2D9CB996A15A}">
      <dgm:prSet/>
      <dgm:spPr/>
      <dgm:t>
        <a:bodyPr/>
        <a:lstStyle/>
        <a:p>
          <a:endParaRPr lang="en-US"/>
        </a:p>
      </dgm:t>
    </dgm:pt>
    <dgm:pt modelId="{9C5ED7BE-88B8-4CD9-A0F3-B0C25F11E35A}" type="sibTrans" cxnId="{FAF8ECF8-811A-477E-B615-2D9CB996A15A}">
      <dgm:prSet/>
      <dgm:spPr/>
      <dgm:t>
        <a:bodyPr/>
        <a:lstStyle/>
        <a:p>
          <a:endParaRPr lang="en-US"/>
        </a:p>
      </dgm:t>
    </dgm:pt>
    <dgm:pt modelId="{6CEE4018-FEAB-4E94-B191-6F4F8C7AECBF}">
      <dgm:prSet phldrT="[Text]" custT="1"/>
      <dgm:spPr/>
      <dgm:t>
        <a:bodyPr/>
        <a:lstStyle/>
        <a:p>
          <a:r>
            <a:rPr lang="en-US" sz="1200" dirty="0" smtClean="0">
              <a:latin typeface="Georgia" pitchFamily="18" charset="0"/>
            </a:rPr>
            <a:t>Key Cognitive Strategies*</a:t>
          </a:r>
          <a:endParaRPr lang="en-US" sz="1200" dirty="0">
            <a:latin typeface="Georgia" pitchFamily="18" charset="0"/>
          </a:endParaRPr>
        </a:p>
      </dgm:t>
    </dgm:pt>
    <dgm:pt modelId="{4CC982A3-06FB-4A03-BCC5-4FC5DB9EB606}" type="parTrans" cxnId="{3CF1701F-6B9E-4DFA-85DE-66BC5DFB17C4}">
      <dgm:prSet/>
      <dgm:spPr/>
      <dgm:t>
        <a:bodyPr/>
        <a:lstStyle/>
        <a:p>
          <a:endParaRPr lang="en-US"/>
        </a:p>
      </dgm:t>
    </dgm:pt>
    <dgm:pt modelId="{C68F5B39-23E4-4DB3-B99A-E1494264F9F3}" type="sibTrans" cxnId="{3CF1701F-6B9E-4DFA-85DE-66BC5DFB17C4}">
      <dgm:prSet/>
      <dgm:spPr/>
      <dgm:t>
        <a:bodyPr/>
        <a:lstStyle/>
        <a:p>
          <a:endParaRPr lang="en-US"/>
        </a:p>
      </dgm:t>
    </dgm:pt>
    <dgm:pt modelId="{3BBD0572-19B0-446E-823D-FE8092D4F7CC}">
      <dgm:prSet phldrT="[Text]" custT="1"/>
      <dgm:spPr/>
      <dgm:t>
        <a:bodyPr/>
        <a:lstStyle/>
        <a:p>
          <a:r>
            <a:rPr lang="en-US" sz="1200" dirty="0" smtClean="0">
              <a:latin typeface="Georgia" pitchFamily="18" charset="0"/>
            </a:rPr>
            <a:t>Key Self- Management Skills*</a:t>
          </a:r>
          <a:endParaRPr lang="en-US" sz="1200" dirty="0">
            <a:latin typeface="Georgia" pitchFamily="18" charset="0"/>
          </a:endParaRPr>
        </a:p>
      </dgm:t>
    </dgm:pt>
    <dgm:pt modelId="{6F2523AA-8122-4ED3-AA16-F845F906BE69}" type="parTrans" cxnId="{04E9CA77-B8B5-4CBA-8E6F-4C01F97A2584}">
      <dgm:prSet/>
      <dgm:spPr/>
      <dgm:t>
        <a:bodyPr/>
        <a:lstStyle/>
        <a:p>
          <a:endParaRPr lang="en-US"/>
        </a:p>
      </dgm:t>
    </dgm:pt>
    <dgm:pt modelId="{876593EF-5CF2-403D-B3F4-F240647FBEA1}" type="sibTrans" cxnId="{04E9CA77-B8B5-4CBA-8E6F-4C01F97A2584}">
      <dgm:prSet/>
      <dgm:spPr/>
      <dgm:t>
        <a:bodyPr/>
        <a:lstStyle/>
        <a:p>
          <a:endParaRPr lang="en-US"/>
        </a:p>
      </dgm:t>
    </dgm:pt>
    <dgm:pt modelId="{F338B051-E068-44B2-9584-9D35C3B7906F}">
      <dgm:prSet phldrT="[Text]" custT="1"/>
      <dgm:spPr/>
      <dgm:t>
        <a:bodyPr/>
        <a:lstStyle/>
        <a:p>
          <a:r>
            <a:rPr lang="en-US" sz="1200" dirty="0" smtClean="0">
              <a:latin typeface="Georgia" pitchFamily="18" charset="0"/>
            </a:rPr>
            <a:t>“College Knowledge”*</a:t>
          </a:r>
          <a:endParaRPr lang="en-US" sz="1200" dirty="0">
            <a:latin typeface="Georgia" pitchFamily="18" charset="0"/>
          </a:endParaRPr>
        </a:p>
      </dgm:t>
    </dgm:pt>
    <dgm:pt modelId="{94E77489-AA79-4E55-934F-0E16BD8FA5A2}" type="parTrans" cxnId="{D8244C29-26CC-4232-8E60-941E228C31FF}">
      <dgm:prSet/>
      <dgm:spPr/>
      <dgm:t>
        <a:bodyPr/>
        <a:lstStyle/>
        <a:p>
          <a:endParaRPr lang="en-US"/>
        </a:p>
      </dgm:t>
    </dgm:pt>
    <dgm:pt modelId="{27D5DE1E-4592-4474-B90A-EC92077D522C}" type="sibTrans" cxnId="{D8244C29-26CC-4232-8E60-941E228C31FF}">
      <dgm:prSet/>
      <dgm:spPr/>
      <dgm:t>
        <a:bodyPr/>
        <a:lstStyle/>
        <a:p>
          <a:endParaRPr lang="en-US"/>
        </a:p>
      </dgm:t>
    </dgm:pt>
    <dgm:pt modelId="{CF4BCEFE-7920-4DB8-B3D2-5120CAB21D02}" type="pres">
      <dgm:prSet presAssocID="{3C58310F-961F-4D66-B75F-525805BDDF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FA87D4-1433-4436-937A-816A7F3ED8A8}" type="pres">
      <dgm:prSet presAssocID="{05054245-4492-435A-8D8D-280530A577AE}" presName="centerShape" presStyleLbl="node0" presStyleIdx="0" presStyleCnt="1"/>
      <dgm:spPr/>
      <dgm:t>
        <a:bodyPr/>
        <a:lstStyle/>
        <a:p>
          <a:endParaRPr lang="en-US"/>
        </a:p>
      </dgm:t>
    </dgm:pt>
    <dgm:pt modelId="{9A522887-8F82-4A1E-84C9-7D98E9F8F3AA}" type="pres">
      <dgm:prSet presAssocID="{8364B5BA-5B6B-4F84-9241-7D0E4026387D}" presName="node" presStyleLbl="node1" presStyleIdx="0" presStyleCnt="4" custScaleX="1515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B4393-5551-4FAF-8845-5217C6215AA3}" type="pres">
      <dgm:prSet presAssocID="{8364B5BA-5B6B-4F84-9241-7D0E4026387D}" presName="dummy" presStyleCnt="0"/>
      <dgm:spPr/>
    </dgm:pt>
    <dgm:pt modelId="{8B57EA8F-0190-42C7-BA87-4ADCB567C8F3}" type="pres">
      <dgm:prSet presAssocID="{9C5ED7BE-88B8-4CD9-A0F3-B0C25F11E35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FBD37064-F909-4B12-944D-0D961A8E7F56}" type="pres">
      <dgm:prSet presAssocID="{6CEE4018-FEAB-4E94-B191-6F4F8C7AECBF}" presName="node" presStyleLbl="node1" presStyleIdx="1" presStyleCnt="4" custScaleX="131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4442-218F-4F0C-BF11-9C4306401FCB}" type="pres">
      <dgm:prSet presAssocID="{6CEE4018-FEAB-4E94-B191-6F4F8C7AECBF}" presName="dummy" presStyleCnt="0"/>
      <dgm:spPr/>
    </dgm:pt>
    <dgm:pt modelId="{98EE9369-5A91-4554-81E0-E6BF017A0A49}" type="pres">
      <dgm:prSet presAssocID="{C68F5B39-23E4-4DB3-B99A-E1494264F9F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9B07B11-78F9-45A3-B416-DCE4582E6CC9}" type="pres">
      <dgm:prSet presAssocID="{3BBD0572-19B0-446E-823D-FE8092D4F7CC}" presName="node" presStyleLbl="node1" presStyleIdx="2" presStyleCnt="4" custScaleX="154302" custScaleY="1056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2B2F5-2D5F-4F86-A432-F0256C11C39B}" type="pres">
      <dgm:prSet presAssocID="{3BBD0572-19B0-446E-823D-FE8092D4F7CC}" presName="dummy" presStyleCnt="0"/>
      <dgm:spPr/>
    </dgm:pt>
    <dgm:pt modelId="{9306E396-99A3-43E2-A298-AE64149A076F}" type="pres">
      <dgm:prSet presAssocID="{876593EF-5CF2-403D-B3F4-F240647FBEA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9EF35CD-054F-4325-B8AA-FB986916377E}" type="pres">
      <dgm:prSet presAssocID="{F338B051-E068-44B2-9584-9D35C3B7906F}" presName="node" presStyleLbl="node1" presStyleIdx="3" presStyleCnt="4" custScaleX="1487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4D8F4-5276-4C8B-B14E-1886C9633AB0}" type="pres">
      <dgm:prSet presAssocID="{F338B051-E068-44B2-9584-9D35C3B7906F}" presName="dummy" presStyleCnt="0"/>
      <dgm:spPr/>
    </dgm:pt>
    <dgm:pt modelId="{B8C5E1D5-7EF3-4BC5-A9BD-46EE7C663E7F}" type="pres">
      <dgm:prSet presAssocID="{27D5DE1E-4592-4474-B90A-EC92077D522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E5E6462-717B-4812-BC6A-47BB6C0E3FCC}" type="presOf" srcId="{3C58310F-961F-4D66-B75F-525805BDDF3B}" destId="{CF4BCEFE-7920-4DB8-B3D2-5120CAB21D02}" srcOrd="0" destOrd="0" presId="urn:microsoft.com/office/officeart/2005/8/layout/radial6"/>
    <dgm:cxn modelId="{4ADA06D5-5AE5-4DB1-9764-1B989434B8F8}" type="presOf" srcId="{F338B051-E068-44B2-9584-9D35C3B7906F}" destId="{B9EF35CD-054F-4325-B8AA-FB986916377E}" srcOrd="0" destOrd="0" presId="urn:microsoft.com/office/officeart/2005/8/layout/radial6"/>
    <dgm:cxn modelId="{5FB35EF1-14C3-4A1B-9059-D8751B494DBE}" srcId="{3C58310F-961F-4D66-B75F-525805BDDF3B}" destId="{05054245-4492-435A-8D8D-280530A577AE}" srcOrd="0" destOrd="0" parTransId="{1BE1C586-960D-43A6-8481-C81D119F8CD3}" sibTransId="{E9526CB0-9819-4307-A725-A0C1D85C6012}"/>
    <dgm:cxn modelId="{04E9CA77-B8B5-4CBA-8E6F-4C01F97A2584}" srcId="{05054245-4492-435A-8D8D-280530A577AE}" destId="{3BBD0572-19B0-446E-823D-FE8092D4F7CC}" srcOrd="2" destOrd="0" parTransId="{6F2523AA-8122-4ED3-AA16-F845F906BE69}" sibTransId="{876593EF-5CF2-403D-B3F4-F240647FBEA1}"/>
    <dgm:cxn modelId="{FAF8ECF8-811A-477E-B615-2D9CB996A15A}" srcId="{05054245-4492-435A-8D8D-280530A577AE}" destId="{8364B5BA-5B6B-4F84-9241-7D0E4026387D}" srcOrd="0" destOrd="0" parTransId="{9EFC099B-2384-453F-BF6B-908FC9677129}" sibTransId="{9C5ED7BE-88B8-4CD9-A0F3-B0C25F11E35A}"/>
    <dgm:cxn modelId="{5135ABC1-97D6-46E9-9258-6B4054A7C4EE}" type="presOf" srcId="{C68F5B39-23E4-4DB3-B99A-E1494264F9F3}" destId="{98EE9369-5A91-4554-81E0-E6BF017A0A49}" srcOrd="0" destOrd="0" presId="urn:microsoft.com/office/officeart/2005/8/layout/radial6"/>
    <dgm:cxn modelId="{89EE60B6-8230-4811-B148-7A4FDC140CDD}" type="presOf" srcId="{27D5DE1E-4592-4474-B90A-EC92077D522C}" destId="{B8C5E1D5-7EF3-4BC5-A9BD-46EE7C663E7F}" srcOrd="0" destOrd="0" presId="urn:microsoft.com/office/officeart/2005/8/layout/radial6"/>
    <dgm:cxn modelId="{D8244C29-26CC-4232-8E60-941E228C31FF}" srcId="{05054245-4492-435A-8D8D-280530A577AE}" destId="{F338B051-E068-44B2-9584-9D35C3B7906F}" srcOrd="3" destOrd="0" parTransId="{94E77489-AA79-4E55-934F-0E16BD8FA5A2}" sibTransId="{27D5DE1E-4592-4474-B90A-EC92077D522C}"/>
    <dgm:cxn modelId="{AB0F61C8-5E28-4717-9758-AF30754785D8}" type="presOf" srcId="{876593EF-5CF2-403D-B3F4-F240647FBEA1}" destId="{9306E396-99A3-43E2-A298-AE64149A076F}" srcOrd="0" destOrd="0" presId="urn:microsoft.com/office/officeart/2005/8/layout/radial6"/>
    <dgm:cxn modelId="{F098EC8B-A257-4227-AC5F-C246878A2F01}" type="presOf" srcId="{8364B5BA-5B6B-4F84-9241-7D0E4026387D}" destId="{9A522887-8F82-4A1E-84C9-7D98E9F8F3AA}" srcOrd="0" destOrd="0" presId="urn:microsoft.com/office/officeart/2005/8/layout/radial6"/>
    <dgm:cxn modelId="{3CF1701F-6B9E-4DFA-85DE-66BC5DFB17C4}" srcId="{05054245-4492-435A-8D8D-280530A577AE}" destId="{6CEE4018-FEAB-4E94-B191-6F4F8C7AECBF}" srcOrd="1" destOrd="0" parTransId="{4CC982A3-06FB-4A03-BCC5-4FC5DB9EB606}" sibTransId="{C68F5B39-23E4-4DB3-B99A-E1494264F9F3}"/>
    <dgm:cxn modelId="{0E8D6933-AC8E-441A-BC8E-59239B9C753E}" type="presOf" srcId="{6CEE4018-FEAB-4E94-B191-6F4F8C7AECBF}" destId="{FBD37064-F909-4B12-944D-0D961A8E7F56}" srcOrd="0" destOrd="0" presId="urn:microsoft.com/office/officeart/2005/8/layout/radial6"/>
    <dgm:cxn modelId="{EA35CE59-3327-40D8-8D6A-CD81A32608E2}" type="presOf" srcId="{3BBD0572-19B0-446E-823D-FE8092D4F7CC}" destId="{49B07B11-78F9-45A3-B416-DCE4582E6CC9}" srcOrd="0" destOrd="0" presId="urn:microsoft.com/office/officeart/2005/8/layout/radial6"/>
    <dgm:cxn modelId="{766104AD-92A3-4FC0-99F7-9991CEE69753}" type="presOf" srcId="{05054245-4492-435A-8D8D-280530A577AE}" destId="{D0FA87D4-1433-4436-937A-816A7F3ED8A8}" srcOrd="0" destOrd="0" presId="urn:microsoft.com/office/officeart/2005/8/layout/radial6"/>
    <dgm:cxn modelId="{9BF645B1-E9E8-4AD8-B580-85C251D1037F}" type="presOf" srcId="{9C5ED7BE-88B8-4CD9-A0F3-B0C25F11E35A}" destId="{8B57EA8F-0190-42C7-BA87-4ADCB567C8F3}" srcOrd="0" destOrd="0" presId="urn:microsoft.com/office/officeart/2005/8/layout/radial6"/>
    <dgm:cxn modelId="{83FDBD39-82E3-4C88-AA6A-50ED61DB04BF}" type="presParOf" srcId="{CF4BCEFE-7920-4DB8-B3D2-5120CAB21D02}" destId="{D0FA87D4-1433-4436-937A-816A7F3ED8A8}" srcOrd="0" destOrd="0" presId="urn:microsoft.com/office/officeart/2005/8/layout/radial6"/>
    <dgm:cxn modelId="{5E74549E-4D3C-48A9-97A6-B5BC7351D43D}" type="presParOf" srcId="{CF4BCEFE-7920-4DB8-B3D2-5120CAB21D02}" destId="{9A522887-8F82-4A1E-84C9-7D98E9F8F3AA}" srcOrd="1" destOrd="0" presId="urn:microsoft.com/office/officeart/2005/8/layout/radial6"/>
    <dgm:cxn modelId="{68AC147E-1625-4CFC-B47A-B6E1C458D183}" type="presParOf" srcId="{CF4BCEFE-7920-4DB8-B3D2-5120CAB21D02}" destId="{A52B4393-5551-4FAF-8845-5217C6215AA3}" srcOrd="2" destOrd="0" presId="urn:microsoft.com/office/officeart/2005/8/layout/radial6"/>
    <dgm:cxn modelId="{98675FA8-AE8E-49BD-BD48-3F5A673E043A}" type="presParOf" srcId="{CF4BCEFE-7920-4DB8-B3D2-5120CAB21D02}" destId="{8B57EA8F-0190-42C7-BA87-4ADCB567C8F3}" srcOrd="3" destOrd="0" presId="urn:microsoft.com/office/officeart/2005/8/layout/radial6"/>
    <dgm:cxn modelId="{ECB12E7E-CFC7-448A-B9F7-51B021C7F892}" type="presParOf" srcId="{CF4BCEFE-7920-4DB8-B3D2-5120CAB21D02}" destId="{FBD37064-F909-4B12-944D-0D961A8E7F56}" srcOrd="4" destOrd="0" presId="urn:microsoft.com/office/officeart/2005/8/layout/radial6"/>
    <dgm:cxn modelId="{EB7B0DF1-B117-4280-A881-270BF8A6FEC2}" type="presParOf" srcId="{CF4BCEFE-7920-4DB8-B3D2-5120CAB21D02}" destId="{BE5B4442-218F-4F0C-BF11-9C4306401FCB}" srcOrd="5" destOrd="0" presId="urn:microsoft.com/office/officeart/2005/8/layout/radial6"/>
    <dgm:cxn modelId="{9B0D6013-EC9E-4FA0-8CBD-4BEA8D5F0807}" type="presParOf" srcId="{CF4BCEFE-7920-4DB8-B3D2-5120CAB21D02}" destId="{98EE9369-5A91-4554-81E0-E6BF017A0A49}" srcOrd="6" destOrd="0" presId="urn:microsoft.com/office/officeart/2005/8/layout/radial6"/>
    <dgm:cxn modelId="{1AD435C0-3636-4A57-BF3B-F9F342D57E14}" type="presParOf" srcId="{CF4BCEFE-7920-4DB8-B3D2-5120CAB21D02}" destId="{49B07B11-78F9-45A3-B416-DCE4582E6CC9}" srcOrd="7" destOrd="0" presId="urn:microsoft.com/office/officeart/2005/8/layout/radial6"/>
    <dgm:cxn modelId="{22ADAE11-A1F8-43DB-B274-CDB7BF9EB031}" type="presParOf" srcId="{CF4BCEFE-7920-4DB8-B3D2-5120CAB21D02}" destId="{9FB2B2F5-2D5F-4F86-A432-F0256C11C39B}" srcOrd="8" destOrd="0" presId="urn:microsoft.com/office/officeart/2005/8/layout/radial6"/>
    <dgm:cxn modelId="{2E20E57D-9272-42C0-92AA-B10ADF579AB9}" type="presParOf" srcId="{CF4BCEFE-7920-4DB8-B3D2-5120CAB21D02}" destId="{9306E396-99A3-43E2-A298-AE64149A076F}" srcOrd="9" destOrd="0" presId="urn:microsoft.com/office/officeart/2005/8/layout/radial6"/>
    <dgm:cxn modelId="{10ED1B62-4596-485F-880F-048733445B1E}" type="presParOf" srcId="{CF4BCEFE-7920-4DB8-B3D2-5120CAB21D02}" destId="{B9EF35CD-054F-4325-B8AA-FB986916377E}" srcOrd="10" destOrd="0" presId="urn:microsoft.com/office/officeart/2005/8/layout/radial6"/>
    <dgm:cxn modelId="{833DECE2-B699-4877-B843-237FCF4369DF}" type="presParOf" srcId="{CF4BCEFE-7920-4DB8-B3D2-5120CAB21D02}" destId="{C0D4D8F4-5276-4C8B-B14E-1886C9633AB0}" srcOrd="11" destOrd="0" presId="urn:microsoft.com/office/officeart/2005/8/layout/radial6"/>
    <dgm:cxn modelId="{191D372F-074B-424C-ACD9-467602B08AF9}" type="presParOf" srcId="{CF4BCEFE-7920-4DB8-B3D2-5120CAB21D02}" destId="{B8C5E1D5-7EF3-4BC5-A9BD-46EE7C663E7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3B2B29-5B09-4138-834E-F5AA70D160A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3FC9130-BFA4-4234-9C04-12CC06B2A985}">
      <dgm:prSet phldrT="[Text]" custT="1"/>
      <dgm:spPr/>
      <dgm:t>
        <a:bodyPr/>
        <a:lstStyle/>
        <a:p>
          <a:r>
            <a:rPr lang="en-US" sz="2800" dirty="0" smtClean="0">
              <a:latin typeface="Albertus ExtraBold" pitchFamily="18" charset="0"/>
            </a:rPr>
            <a:t>Common Core Curriculum</a:t>
          </a:r>
          <a:endParaRPr lang="en-US" sz="2800" dirty="0">
            <a:latin typeface="Albertus ExtraBold" pitchFamily="18" charset="0"/>
          </a:endParaRPr>
        </a:p>
      </dgm:t>
    </dgm:pt>
    <dgm:pt modelId="{F0425001-AEA9-4382-9715-FF18A13CCE11}" type="parTrans" cxnId="{9AEC85AE-3E78-49B3-B0DB-AABA6ADA1247}">
      <dgm:prSet/>
      <dgm:spPr/>
      <dgm:t>
        <a:bodyPr/>
        <a:lstStyle/>
        <a:p>
          <a:endParaRPr lang="en-US"/>
        </a:p>
      </dgm:t>
    </dgm:pt>
    <dgm:pt modelId="{1D153AE7-6B2D-41A2-A15F-7FD8CB56BE06}" type="sibTrans" cxnId="{9AEC85AE-3E78-49B3-B0DB-AABA6ADA1247}">
      <dgm:prSet/>
      <dgm:spPr/>
      <dgm:t>
        <a:bodyPr/>
        <a:lstStyle/>
        <a:p>
          <a:endParaRPr lang="en-US"/>
        </a:p>
      </dgm:t>
    </dgm:pt>
    <dgm:pt modelId="{72D8446E-00CE-4263-9E4B-9A7C6C312021}" type="pres">
      <dgm:prSet presAssocID="{FE3B2B29-5B09-4138-834E-F5AA70D160A8}" presName="Name0" presStyleCnt="0">
        <dgm:presLayoutVars>
          <dgm:dir/>
          <dgm:animLvl val="lvl"/>
          <dgm:resizeHandles val="exact"/>
        </dgm:presLayoutVars>
      </dgm:prSet>
      <dgm:spPr/>
    </dgm:pt>
    <dgm:pt modelId="{79272E89-C412-4CA1-8E8F-68BD4E7B197A}" type="pres">
      <dgm:prSet presAssocID="{FE3B2B29-5B09-4138-834E-F5AA70D160A8}" presName="dummy" presStyleCnt="0"/>
      <dgm:spPr/>
    </dgm:pt>
    <dgm:pt modelId="{1F605B21-D436-4C23-99CB-782D330DC068}" type="pres">
      <dgm:prSet presAssocID="{FE3B2B29-5B09-4138-834E-F5AA70D160A8}" presName="linH" presStyleCnt="0"/>
      <dgm:spPr/>
    </dgm:pt>
    <dgm:pt modelId="{164977BA-0036-42EB-8D54-4CA1EF2F3B9C}" type="pres">
      <dgm:prSet presAssocID="{FE3B2B29-5B09-4138-834E-F5AA70D160A8}" presName="padding1" presStyleCnt="0"/>
      <dgm:spPr/>
    </dgm:pt>
    <dgm:pt modelId="{1E109BC8-EECF-4F91-A8A0-63216C604B0F}" type="pres">
      <dgm:prSet presAssocID="{F3FC9130-BFA4-4234-9C04-12CC06B2A985}" presName="linV" presStyleCnt="0"/>
      <dgm:spPr/>
    </dgm:pt>
    <dgm:pt modelId="{3486E952-F652-4F68-9431-B81F2EB3898B}" type="pres">
      <dgm:prSet presAssocID="{F3FC9130-BFA4-4234-9C04-12CC06B2A985}" presName="spVertical1" presStyleCnt="0"/>
      <dgm:spPr/>
    </dgm:pt>
    <dgm:pt modelId="{38A3CCCF-6ACD-413B-A57F-CDFC3C24C78D}" type="pres">
      <dgm:prSet presAssocID="{F3FC9130-BFA4-4234-9C04-12CC06B2A985}" presName="parTx" presStyleLbl="revTx" presStyleIdx="0" presStyleCnt="1" custScaleX="119690" custScaleY="264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BCFB49-FCF4-4B58-BD14-9756AAD1847D}" type="pres">
      <dgm:prSet presAssocID="{F3FC9130-BFA4-4234-9C04-12CC06B2A985}" presName="spVertical2" presStyleCnt="0"/>
      <dgm:spPr/>
    </dgm:pt>
    <dgm:pt modelId="{5071E82E-928F-4416-97FD-3B1694D32357}" type="pres">
      <dgm:prSet presAssocID="{F3FC9130-BFA4-4234-9C04-12CC06B2A985}" presName="spVertical3" presStyleCnt="0"/>
      <dgm:spPr/>
    </dgm:pt>
    <dgm:pt modelId="{663C80EB-C706-4A7B-B532-975BAFDB9A83}" type="pres">
      <dgm:prSet presAssocID="{FE3B2B29-5B09-4138-834E-F5AA70D160A8}" presName="padding2" presStyleCnt="0"/>
      <dgm:spPr/>
    </dgm:pt>
    <dgm:pt modelId="{F2697DCF-81A7-4EDF-A75D-855C80AA6C2E}" type="pres">
      <dgm:prSet presAssocID="{FE3B2B29-5B09-4138-834E-F5AA70D160A8}" presName="negArrow" presStyleCnt="0"/>
      <dgm:spPr/>
    </dgm:pt>
    <dgm:pt modelId="{50897E56-FD55-4516-B7F8-3CE8E140D95C}" type="pres">
      <dgm:prSet presAssocID="{FE3B2B29-5B09-4138-834E-F5AA70D160A8}" presName="backgroundArrow" presStyleLbl="node1" presStyleIdx="0" presStyleCnt="1" custScaleY="131195" custLinFactNeighborY="23571"/>
      <dgm:spPr/>
    </dgm:pt>
  </dgm:ptLst>
  <dgm:cxnLst>
    <dgm:cxn modelId="{C90CEC95-C5E6-4C86-A596-D61175C9C9E5}" type="presOf" srcId="{FE3B2B29-5B09-4138-834E-F5AA70D160A8}" destId="{72D8446E-00CE-4263-9E4B-9A7C6C312021}" srcOrd="0" destOrd="0" presId="urn:microsoft.com/office/officeart/2005/8/layout/hProcess3"/>
    <dgm:cxn modelId="{9AEC85AE-3E78-49B3-B0DB-AABA6ADA1247}" srcId="{FE3B2B29-5B09-4138-834E-F5AA70D160A8}" destId="{F3FC9130-BFA4-4234-9C04-12CC06B2A985}" srcOrd="0" destOrd="0" parTransId="{F0425001-AEA9-4382-9715-FF18A13CCE11}" sibTransId="{1D153AE7-6B2D-41A2-A15F-7FD8CB56BE06}"/>
    <dgm:cxn modelId="{52DA02E0-4778-4B73-BB40-ED46ED4574D6}" type="presOf" srcId="{F3FC9130-BFA4-4234-9C04-12CC06B2A985}" destId="{38A3CCCF-6ACD-413B-A57F-CDFC3C24C78D}" srcOrd="0" destOrd="0" presId="urn:microsoft.com/office/officeart/2005/8/layout/hProcess3"/>
    <dgm:cxn modelId="{27CC3740-09E8-4A8A-9A81-7142FCD0BEE4}" type="presParOf" srcId="{72D8446E-00CE-4263-9E4B-9A7C6C312021}" destId="{79272E89-C412-4CA1-8E8F-68BD4E7B197A}" srcOrd="0" destOrd="0" presId="urn:microsoft.com/office/officeart/2005/8/layout/hProcess3"/>
    <dgm:cxn modelId="{1755AEF9-5C10-4E51-88A6-345DB2528F8B}" type="presParOf" srcId="{72D8446E-00CE-4263-9E4B-9A7C6C312021}" destId="{1F605B21-D436-4C23-99CB-782D330DC068}" srcOrd="1" destOrd="0" presId="urn:microsoft.com/office/officeart/2005/8/layout/hProcess3"/>
    <dgm:cxn modelId="{09AD219B-F91D-485D-9109-FD2061A97003}" type="presParOf" srcId="{1F605B21-D436-4C23-99CB-782D330DC068}" destId="{164977BA-0036-42EB-8D54-4CA1EF2F3B9C}" srcOrd="0" destOrd="0" presId="urn:microsoft.com/office/officeart/2005/8/layout/hProcess3"/>
    <dgm:cxn modelId="{30A4F66A-E46A-42AA-80B8-74BAD0724AF2}" type="presParOf" srcId="{1F605B21-D436-4C23-99CB-782D330DC068}" destId="{1E109BC8-EECF-4F91-A8A0-63216C604B0F}" srcOrd="1" destOrd="0" presId="urn:microsoft.com/office/officeart/2005/8/layout/hProcess3"/>
    <dgm:cxn modelId="{8993C9EB-D1AE-4836-96DE-782C0F15ACC6}" type="presParOf" srcId="{1E109BC8-EECF-4F91-A8A0-63216C604B0F}" destId="{3486E952-F652-4F68-9431-B81F2EB3898B}" srcOrd="0" destOrd="0" presId="urn:microsoft.com/office/officeart/2005/8/layout/hProcess3"/>
    <dgm:cxn modelId="{BEBF2EFC-81D2-4DE9-A3C9-3B606002AE41}" type="presParOf" srcId="{1E109BC8-EECF-4F91-A8A0-63216C604B0F}" destId="{38A3CCCF-6ACD-413B-A57F-CDFC3C24C78D}" srcOrd="1" destOrd="0" presId="urn:microsoft.com/office/officeart/2005/8/layout/hProcess3"/>
    <dgm:cxn modelId="{505F4C27-73EE-4A0A-A48F-6BC299CF7137}" type="presParOf" srcId="{1E109BC8-EECF-4F91-A8A0-63216C604B0F}" destId="{38BCFB49-FCF4-4B58-BD14-9756AAD1847D}" srcOrd="2" destOrd="0" presId="urn:microsoft.com/office/officeart/2005/8/layout/hProcess3"/>
    <dgm:cxn modelId="{B7DF9EA9-FFAF-4E60-AFC0-DEC0C9D52265}" type="presParOf" srcId="{1E109BC8-EECF-4F91-A8A0-63216C604B0F}" destId="{5071E82E-928F-4416-97FD-3B1694D32357}" srcOrd="3" destOrd="0" presId="urn:microsoft.com/office/officeart/2005/8/layout/hProcess3"/>
    <dgm:cxn modelId="{CB1AAE96-9389-4C52-AB1E-47AD448B8F8F}" type="presParOf" srcId="{1F605B21-D436-4C23-99CB-782D330DC068}" destId="{663C80EB-C706-4A7B-B532-975BAFDB9A83}" srcOrd="2" destOrd="0" presId="urn:microsoft.com/office/officeart/2005/8/layout/hProcess3"/>
    <dgm:cxn modelId="{1DB7498A-5A0E-448B-9272-445751FC337B}" type="presParOf" srcId="{1F605B21-D436-4C23-99CB-782D330DC068}" destId="{F2697DCF-81A7-4EDF-A75D-855C80AA6C2E}" srcOrd="3" destOrd="0" presId="urn:microsoft.com/office/officeart/2005/8/layout/hProcess3"/>
    <dgm:cxn modelId="{5872CE07-D9F7-457F-AF70-67B595D4988C}" type="presParOf" srcId="{1F605B21-D436-4C23-99CB-782D330DC068}" destId="{50897E56-FD55-4516-B7F8-3CE8E140D95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8AF87F-817D-4B42-8D87-AE5D5227A3C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78998016-93C7-46C5-911E-73737011EC5D}">
      <dgm:prSet phldrT="[Text]"/>
      <dgm:spPr/>
      <dgm:t>
        <a:bodyPr/>
        <a:lstStyle/>
        <a:p>
          <a:r>
            <a:rPr lang="en-US" dirty="0" smtClean="0">
              <a:latin typeface="Albertus ExtraBold" pitchFamily="18" charset="0"/>
            </a:rPr>
            <a:t>     College Completion</a:t>
          </a:r>
          <a:endParaRPr lang="en-US" dirty="0">
            <a:latin typeface="Albertus ExtraBold" pitchFamily="18" charset="0"/>
          </a:endParaRPr>
        </a:p>
      </dgm:t>
    </dgm:pt>
    <dgm:pt modelId="{3E7B1563-5601-40FF-930E-88658A25002A}" type="parTrans" cxnId="{CEF9D726-0AC7-42E6-821C-0B876C6C0DFE}">
      <dgm:prSet/>
      <dgm:spPr/>
      <dgm:t>
        <a:bodyPr/>
        <a:lstStyle/>
        <a:p>
          <a:endParaRPr lang="en-US"/>
        </a:p>
      </dgm:t>
    </dgm:pt>
    <dgm:pt modelId="{6BA960F6-7E56-4AC6-A50F-60B0EAFCBAC8}" type="sibTrans" cxnId="{CEF9D726-0AC7-42E6-821C-0B876C6C0DFE}">
      <dgm:prSet/>
      <dgm:spPr/>
      <dgm:t>
        <a:bodyPr/>
        <a:lstStyle/>
        <a:p>
          <a:endParaRPr lang="en-US"/>
        </a:p>
      </dgm:t>
    </dgm:pt>
    <dgm:pt modelId="{8BC372BD-21F4-43CD-9832-CD7D392C49B0}" type="pres">
      <dgm:prSet presAssocID="{488AF87F-817D-4B42-8D87-AE5D5227A3C7}" presName="Name0" presStyleCnt="0">
        <dgm:presLayoutVars>
          <dgm:dir/>
          <dgm:animLvl val="lvl"/>
          <dgm:resizeHandles val="exact"/>
        </dgm:presLayoutVars>
      </dgm:prSet>
      <dgm:spPr/>
    </dgm:pt>
    <dgm:pt modelId="{C3F72AB8-F44F-496D-9419-D2F4761C051F}" type="pres">
      <dgm:prSet presAssocID="{488AF87F-817D-4B42-8D87-AE5D5227A3C7}" presName="dummy" presStyleCnt="0"/>
      <dgm:spPr/>
    </dgm:pt>
    <dgm:pt modelId="{0455717C-7E1D-44F9-BFDC-7EDE772D9653}" type="pres">
      <dgm:prSet presAssocID="{488AF87F-817D-4B42-8D87-AE5D5227A3C7}" presName="linH" presStyleCnt="0"/>
      <dgm:spPr/>
    </dgm:pt>
    <dgm:pt modelId="{737D3B71-D793-4187-A734-32C65A616C11}" type="pres">
      <dgm:prSet presAssocID="{488AF87F-817D-4B42-8D87-AE5D5227A3C7}" presName="padding1" presStyleCnt="0"/>
      <dgm:spPr/>
    </dgm:pt>
    <dgm:pt modelId="{1BD6E414-496D-45E1-9B14-4F1D0E1B3470}" type="pres">
      <dgm:prSet presAssocID="{78998016-93C7-46C5-911E-73737011EC5D}" presName="linV" presStyleCnt="0"/>
      <dgm:spPr/>
    </dgm:pt>
    <dgm:pt modelId="{8013D686-70C4-4D86-9232-CD46D4FC81E2}" type="pres">
      <dgm:prSet presAssocID="{78998016-93C7-46C5-911E-73737011EC5D}" presName="spVertical1" presStyleCnt="0"/>
      <dgm:spPr/>
    </dgm:pt>
    <dgm:pt modelId="{60B8B165-AA5B-48E5-B851-B7AFC7F654CE}" type="pres">
      <dgm:prSet presAssocID="{78998016-93C7-46C5-911E-73737011EC5D}" presName="parTx" presStyleLbl="revTx" presStyleIdx="0" presStyleCnt="1" custScaleX="138262" custScaleY="177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A425-E5E5-44EA-999D-55EECFA957D2}" type="pres">
      <dgm:prSet presAssocID="{78998016-93C7-46C5-911E-73737011EC5D}" presName="spVertical2" presStyleCnt="0"/>
      <dgm:spPr/>
    </dgm:pt>
    <dgm:pt modelId="{00818023-2331-47A1-B70F-ACFC5902E670}" type="pres">
      <dgm:prSet presAssocID="{78998016-93C7-46C5-911E-73737011EC5D}" presName="spVertical3" presStyleCnt="0"/>
      <dgm:spPr/>
    </dgm:pt>
    <dgm:pt modelId="{BFE6898B-7091-40DE-BA4A-4D9DE4688D45}" type="pres">
      <dgm:prSet presAssocID="{488AF87F-817D-4B42-8D87-AE5D5227A3C7}" presName="padding2" presStyleCnt="0"/>
      <dgm:spPr/>
    </dgm:pt>
    <dgm:pt modelId="{978C1F15-7288-4BBE-A026-017662404691}" type="pres">
      <dgm:prSet presAssocID="{488AF87F-817D-4B42-8D87-AE5D5227A3C7}" presName="negArrow" presStyleCnt="0"/>
      <dgm:spPr/>
    </dgm:pt>
    <dgm:pt modelId="{746D9242-F9EA-4DEA-B388-DC9F703E7B4A}" type="pres">
      <dgm:prSet presAssocID="{488AF87F-817D-4B42-8D87-AE5D5227A3C7}" presName="backgroundArrow" presStyleLbl="node1" presStyleIdx="0" presStyleCnt="1" custScaleY="145878" custLinFactNeighborY="0"/>
      <dgm:spPr/>
    </dgm:pt>
  </dgm:ptLst>
  <dgm:cxnLst>
    <dgm:cxn modelId="{B89AA80F-608B-402D-B5D2-9C95AE9933EB}" type="presOf" srcId="{78998016-93C7-46C5-911E-73737011EC5D}" destId="{60B8B165-AA5B-48E5-B851-B7AFC7F654CE}" srcOrd="0" destOrd="0" presId="urn:microsoft.com/office/officeart/2005/8/layout/hProcess3"/>
    <dgm:cxn modelId="{554ABEB2-FA25-4D15-B1D2-C67171680771}" type="presOf" srcId="{488AF87F-817D-4B42-8D87-AE5D5227A3C7}" destId="{8BC372BD-21F4-43CD-9832-CD7D392C49B0}" srcOrd="0" destOrd="0" presId="urn:microsoft.com/office/officeart/2005/8/layout/hProcess3"/>
    <dgm:cxn modelId="{CEF9D726-0AC7-42E6-821C-0B876C6C0DFE}" srcId="{488AF87F-817D-4B42-8D87-AE5D5227A3C7}" destId="{78998016-93C7-46C5-911E-73737011EC5D}" srcOrd="0" destOrd="0" parTransId="{3E7B1563-5601-40FF-930E-88658A25002A}" sibTransId="{6BA960F6-7E56-4AC6-A50F-60B0EAFCBAC8}"/>
    <dgm:cxn modelId="{888907DB-47CD-4670-9EA4-9BDD9B970FFE}" type="presParOf" srcId="{8BC372BD-21F4-43CD-9832-CD7D392C49B0}" destId="{C3F72AB8-F44F-496D-9419-D2F4761C051F}" srcOrd="0" destOrd="0" presId="urn:microsoft.com/office/officeart/2005/8/layout/hProcess3"/>
    <dgm:cxn modelId="{8BE7C752-4B01-4656-BD33-919BA277E671}" type="presParOf" srcId="{8BC372BD-21F4-43CD-9832-CD7D392C49B0}" destId="{0455717C-7E1D-44F9-BFDC-7EDE772D9653}" srcOrd="1" destOrd="0" presId="urn:microsoft.com/office/officeart/2005/8/layout/hProcess3"/>
    <dgm:cxn modelId="{430AED76-4C07-4AD8-B629-F4A249DB82DF}" type="presParOf" srcId="{0455717C-7E1D-44F9-BFDC-7EDE772D9653}" destId="{737D3B71-D793-4187-A734-32C65A616C11}" srcOrd="0" destOrd="0" presId="urn:microsoft.com/office/officeart/2005/8/layout/hProcess3"/>
    <dgm:cxn modelId="{0F008E5C-7880-40F7-9AE0-8ADD352C3BF6}" type="presParOf" srcId="{0455717C-7E1D-44F9-BFDC-7EDE772D9653}" destId="{1BD6E414-496D-45E1-9B14-4F1D0E1B3470}" srcOrd="1" destOrd="0" presId="urn:microsoft.com/office/officeart/2005/8/layout/hProcess3"/>
    <dgm:cxn modelId="{1681E411-2D5E-4681-AE82-1C505DA3807D}" type="presParOf" srcId="{1BD6E414-496D-45E1-9B14-4F1D0E1B3470}" destId="{8013D686-70C4-4D86-9232-CD46D4FC81E2}" srcOrd="0" destOrd="0" presId="urn:microsoft.com/office/officeart/2005/8/layout/hProcess3"/>
    <dgm:cxn modelId="{41695924-AA72-4D45-A902-BE4D308D3376}" type="presParOf" srcId="{1BD6E414-496D-45E1-9B14-4F1D0E1B3470}" destId="{60B8B165-AA5B-48E5-B851-B7AFC7F654CE}" srcOrd="1" destOrd="0" presId="urn:microsoft.com/office/officeart/2005/8/layout/hProcess3"/>
    <dgm:cxn modelId="{97B8F24E-CC97-4720-86E6-B94054FB64B3}" type="presParOf" srcId="{1BD6E414-496D-45E1-9B14-4F1D0E1B3470}" destId="{3E43A425-E5E5-44EA-999D-55EECFA957D2}" srcOrd="2" destOrd="0" presId="urn:microsoft.com/office/officeart/2005/8/layout/hProcess3"/>
    <dgm:cxn modelId="{154ACEB1-6246-455D-ACBD-2A05B4CB1E19}" type="presParOf" srcId="{1BD6E414-496D-45E1-9B14-4F1D0E1B3470}" destId="{00818023-2331-47A1-B70F-ACFC5902E670}" srcOrd="3" destOrd="0" presId="urn:microsoft.com/office/officeart/2005/8/layout/hProcess3"/>
    <dgm:cxn modelId="{8A3D1ADD-787D-4FD4-B290-7DF9D8F3BCD7}" type="presParOf" srcId="{0455717C-7E1D-44F9-BFDC-7EDE772D9653}" destId="{BFE6898B-7091-40DE-BA4A-4D9DE4688D45}" srcOrd="2" destOrd="0" presId="urn:microsoft.com/office/officeart/2005/8/layout/hProcess3"/>
    <dgm:cxn modelId="{72AAB664-988A-401F-91DD-55BB93D1A28A}" type="presParOf" srcId="{0455717C-7E1D-44F9-BFDC-7EDE772D9653}" destId="{978C1F15-7288-4BBE-A026-017662404691}" srcOrd="3" destOrd="0" presId="urn:microsoft.com/office/officeart/2005/8/layout/hProcess3"/>
    <dgm:cxn modelId="{C4531616-9E33-4930-802E-B7383F53775A}" type="presParOf" srcId="{0455717C-7E1D-44F9-BFDC-7EDE772D9653}" destId="{746D9242-F9EA-4DEA-B388-DC9F703E7B4A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73F81-3A97-4704-9192-846E67809FAB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D654-EDEC-4DDB-9A12-6439E95EDEDF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An Emphasis on College and Career Readiness</a:t>
          </a:r>
          <a:endParaRPr lang="en-US" sz="1700" kern="1200" dirty="0"/>
        </a:p>
      </dsp:txBody>
      <dsp:txXfrm>
        <a:off x="2367950" y="516132"/>
        <a:ext cx="1592793" cy="1592793"/>
      </dsp:txXfrm>
    </dsp:sp>
    <dsp:sp modelId="{7460C772-39C2-436D-821C-C48BDA17410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Reconfiguration of Standards</a:t>
          </a:r>
          <a:endParaRPr lang="en-US" sz="1700" kern="1200" dirty="0"/>
        </a:p>
      </dsp:txBody>
      <dsp:txXfrm>
        <a:off x="4268855" y="516132"/>
        <a:ext cx="1592793" cy="1592793"/>
      </dsp:txXfrm>
    </dsp:sp>
    <dsp:sp modelId="{18014F22-17F5-4E88-B72A-70FC86984B02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Diminishing Resources and Accountability</a:t>
          </a:r>
          <a:endParaRPr lang="en-US" sz="1700" kern="1200" dirty="0"/>
        </a:p>
      </dsp:txBody>
      <dsp:txXfrm>
        <a:off x="2367950" y="2417036"/>
        <a:ext cx="1592793" cy="1592793"/>
      </dsp:txXfrm>
    </dsp:sp>
    <dsp:sp modelId="{2DD362E5-923B-4FD4-8211-4FC8CA083565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Completion Agenda</a:t>
          </a:r>
          <a:endParaRPr lang="en-US" sz="1700" kern="1200" dirty="0"/>
        </a:p>
      </dsp:txBody>
      <dsp:txXfrm>
        <a:off x="4268855" y="2417036"/>
        <a:ext cx="1592793" cy="159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73F81-3A97-4704-9192-846E67809FAB}">
      <dsp:nvSpPr>
        <dsp:cNvPr id="0" name=""/>
        <dsp:cNvSpPr/>
      </dsp:nvSpPr>
      <dsp:spPr>
        <a:xfrm>
          <a:off x="1851819" y="0"/>
          <a:ext cx="4525962" cy="452596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D654-EDEC-4DDB-9A12-6439E95EDEDF}">
      <dsp:nvSpPr>
        <dsp:cNvPr id="0" name=""/>
        <dsp:cNvSpPr/>
      </dsp:nvSpPr>
      <dsp:spPr>
        <a:xfrm>
          <a:off x="2281785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Curriculum Alignment</a:t>
          </a:r>
          <a:endParaRPr lang="en-US" sz="2200" kern="1200" dirty="0"/>
        </a:p>
      </dsp:txBody>
      <dsp:txXfrm>
        <a:off x="2367951" y="516132"/>
        <a:ext cx="1592793" cy="1592793"/>
      </dsp:txXfrm>
    </dsp:sp>
    <dsp:sp modelId="{7460C772-39C2-436D-821C-C48BDA17410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Partnerships</a:t>
          </a:r>
          <a:endParaRPr lang="en-US" sz="2200" kern="1200" dirty="0"/>
        </a:p>
      </dsp:txBody>
      <dsp:txXfrm>
        <a:off x="4268855" y="516132"/>
        <a:ext cx="1592793" cy="1592793"/>
      </dsp:txXfrm>
    </dsp:sp>
    <dsp:sp modelId="{18014F22-17F5-4E88-B72A-70FC86984B02}">
      <dsp:nvSpPr>
        <dsp:cNvPr id="0" name=""/>
        <dsp:cNvSpPr/>
      </dsp:nvSpPr>
      <dsp:spPr>
        <a:xfrm>
          <a:off x="2281785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Faculty Participation</a:t>
          </a:r>
          <a:endParaRPr lang="en-US" sz="2200" kern="1200" dirty="0"/>
        </a:p>
      </dsp:txBody>
      <dsp:txXfrm>
        <a:off x="2367951" y="2417036"/>
        <a:ext cx="1592793" cy="1592793"/>
      </dsp:txXfrm>
    </dsp:sp>
    <dsp:sp modelId="{2DD362E5-923B-4FD4-8211-4FC8CA083565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Intensive Engagement</a:t>
          </a:r>
          <a:endParaRPr lang="en-US" sz="2200" kern="1200" dirty="0"/>
        </a:p>
      </dsp:txBody>
      <dsp:txXfrm>
        <a:off x="4268855" y="2417036"/>
        <a:ext cx="1592793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73F81-3A97-4704-9192-846E67809FAB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1D654-EDEC-4DDB-9A12-6439E95EDEDF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Initiative Fatigue</a:t>
          </a:r>
          <a:endParaRPr lang="en-US" sz="2300" kern="1200" dirty="0"/>
        </a:p>
      </dsp:txBody>
      <dsp:txXfrm>
        <a:off x="2367950" y="516132"/>
        <a:ext cx="1592793" cy="1592793"/>
      </dsp:txXfrm>
    </dsp:sp>
    <dsp:sp modelId="{7460C772-39C2-436D-821C-C48BDA174102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Access v. Completion (Equity)</a:t>
          </a:r>
          <a:endParaRPr lang="en-US" sz="2300" kern="1200" dirty="0"/>
        </a:p>
      </dsp:txBody>
      <dsp:txXfrm>
        <a:off x="4268855" y="516132"/>
        <a:ext cx="1592793" cy="1592793"/>
      </dsp:txXfrm>
    </dsp:sp>
    <dsp:sp modelId="{18014F22-17F5-4E88-B72A-70FC86984B02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Implications of Higher Standards</a:t>
          </a:r>
          <a:endParaRPr lang="en-US" sz="2300" kern="1200" dirty="0"/>
        </a:p>
      </dsp:txBody>
      <dsp:txXfrm>
        <a:off x="2367950" y="2417036"/>
        <a:ext cx="1592793" cy="1592793"/>
      </dsp:txXfrm>
    </dsp:sp>
    <dsp:sp modelId="{2DD362E5-923B-4FD4-8211-4FC8CA083565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Costs</a:t>
          </a:r>
          <a:endParaRPr lang="en-US" sz="2300" kern="1200" dirty="0"/>
        </a:p>
      </dsp:txBody>
      <dsp:txXfrm>
        <a:off x="4268855" y="2417036"/>
        <a:ext cx="1592793" cy="15927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43D1D-C25C-4541-A14F-1B0920ABCF39}">
      <dsp:nvSpPr>
        <dsp:cNvPr id="0" name=""/>
        <dsp:cNvSpPr/>
      </dsp:nvSpPr>
      <dsp:spPr>
        <a:xfrm>
          <a:off x="1992538" y="2080805"/>
          <a:ext cx="1348923" cy="13489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Advisory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Council</a:t>
          </a:r>
        </a:p>
      </dsp:txBody>
      <dsp:txXfrm>
        <a:off x="2190083" y="2278350"/>
        <a:ext cx="953833" cy="953833"/>
      </dsp:txXfrm>
    </dsp:sp>
    <dsp:sp modelId="{F2C0CAD4-379C-40A1-B888-F368DA11C0FC}">
      <dsp:nvSpPr>
        <dsp:cNvPr id="0" name=""/>
        <dsp:cNvSpPr/>
      </dsp:nvSpPr>
      <dsp:spPr>
        <a:xfrm rot="9694188">
          <a:off x="1561182" y="3021330"/>
          <a:ext cx="478213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78213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 rot="10800000">
        <a:off x="1788333" y="3032135"/>
        <a:ext cx="23910" cy="23910"/>
      </dsp:txXfrm>
    </dsp:sp>
    <dsp:sp modelId="{64B70B23-69CB-418F-962D-FB3CBC575AC5}">
      <dsp:nvSpPr>
        <dsp:cNvPr id="0" name=""/>
        <dsp:cNvSpPr/>
      </dsp:nvSpPr>
      <dsp:spPr>
        <a:xfrm>
          <a:off x="259115" y="2658453"/>
          <a:ext cx="1348923" cy="134892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ELL Team</a:t>
          </a:r>
          <a:endParaRPr kumimoji="0" lang="en-US" sz="1100" b="1" i="0" u="none" strike="noStrike" kern="1200" cap="none" normalizeH="0" baseline="0" dirty="0">
            <a:ln/>
            <a:solidFill>
              <a:schemeClr val="bg1"/>
            </a:solidFill>
            <a:effectLst/>
            <a:latin typeface="Georgia" pitchFamily="18" charset="0"/>
            <a:cs typeface="Aharoni" pitchFamily="2" charset="-79"/>
          </a:endParaRPr>
        </a:p>
      </dsp:txBody>
      <dsp:txXfrm>
        <a:off x="456660" y="2855998"/>
        <a:ext cx="953833" cy="953833"/>
      </dsp:txXfrm>
    </dsp:sp>
    <dsp:sp modelId="{B4E353DB-8D64-40F9-9D8D-1B9B48D560DB}">
      <dsp:nvSpPr>
        <dsp:cNvPr id="0" name=""/>
        <dsp:cNvSpPr/>
      </dsp:nvSpPr>
      <dsp:spPr>
        <a:xfrm rot="19285714">
          <a:off x="3120776" y="2101824"/>
          <a:ext cx="674148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674148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>
        <a:off x="3440996" y="2107731"/>
        <a:ext cx="33707" cy="33707"/>
      </dsp:txXfrm>
    </dsp:sp>
    <dsp:sp modelId="{12230F1B-934D-4C50-AF94-2AED2A3654EB}">
      <dsp:nvSpPr>
        <dsp:cNvPr id="0" name=""/>
        <dsp:cNvSpPr/>
      </dsp:nvSpPr>
      <dsp:spPr>
        <a:xfrm>
          <a:off x="3574239" y="819440"/>
          <a:ext cx="1348923" cy="1348923"/>
        </a:xfrm>
        <a:prstGeom prst="ellipse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Math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sp:txBody>
      <dsp:txXfrm>
        <a:off x="3771784" y="1016985"/>
        <a:ext cx="953833" cy="953833"/>
      </dsp:txXfrm>
    </dsp:sp>
    <dsp:sp modelId="{F7A37FD6-9DB5-482B-B080-811D190E67D7}">
      <dsp:nvSpPr>
        <dsp:cNvPr id="0" name=""/>
        <dsp:cNvSpPr/>
      </dsp:nvSpPr>
      <dsp:spPr>
        <a:xfrm rot="721597">
          <a:off x="3319103" y="2944754"/>
          <a:ext cx="68833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688330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>
        <a:off x="3646060" y="2950306"/>
        <a:ext cx="34416" cy="34416"/>
      </dsp:txXfrm>
    </dsp:sp>
    <dsp:sp modelId="{55A633B5-CED6-4E82-9621-B8600FD8ACCE}">
      <dsp:nvSpPr>
        <dsp:cNvPr id="0" name=""/>
        <dsp:cNvSpPr/>
      </dsp:nvSpPr>
      <dsp:spPr>
        <a:xfrm>
          <a:off x="3985076" y="2505300"/>
          <a:ext cx="1348923" cy="134892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STEM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sp:txBody>
      <dsp:txXfrm>
        <a:off x="4182621" y="2702845"/>
        <a:ext cx="953833" cy="953833"/>
      </dsp:txXfrm>
    </dsp:sp>
    <dsp:sp modelId="{920F57F2-9C72-4847-8338-C21BE529E4EC}">
      <dsp:nvSpPr>
        <dsp:cNvPr id="0" name=""/>
        <dsp:cNvSpPr/>
      </dsp:nvSpPr>
      <dsp:spPr>
        <a:xfrm rot="3707702">
          <a:off x="2793665" y="3647896"/>
          <a:ext cx="728528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728528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>
        <a:off x="3139716" y="3652443"/>
        <a:ext cx="36426" cy="36426"/>
      </dsp:txXfrm>
    </dsp:sp>
    <dsp:sp modelId="{C77468D4-99C6-4DE0-8559-7C9C7544D46E}">
      <dsp:nvSpPr>
        <dsp:cNvPr id="0" name=""/>
        <dsp:cNvSpPr/>
      </dsp:nvSpPr>
      <dsp:spPr>
        <a:xfrm>
          <a:off x="2974398" y="3911585"/>
          <a:ext cx="1348923" cy="1348923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Writing</a:t>
          </a:r>
          <a:r>
            <a:rPr kumimoji="0" lang="en-US" sz="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sp:txBody>
      <dsp:txXfrm>
        <a:off x="3171943" y="4109130"/>
        <a:ext cx="953833" cy="953833"/>
      </dsp:txXfrm>
    </dsp:sp>
    <dsp:sp modelId="{2F7CAF9A-5613-4F96-AEFB-5E9839B8DCF6}">
      <dsp:nvSpPr>
        <dsp:cNvPr id="0" name=""/>
        <dsp:cNvSpPr/>
      </dsp:nvSpPr>
      <dsp:spPr>
        <a:xfrm rot="6942857">
          <a:off x="1891037" y="3643869"/>
          <a:ext cx="674148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674148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 rot="10800000">
        <a:off x="2211257" y="3649775"/>
        <a:ext cx="33707" cy="33707"/>
      </dsp:txXfrm>
    </dsp:sp>
    <dsp:sp modelId="{89E3AA02-D49E-4150-88DC-5BA730BA8F5A}">
      <dsp:nvSpPr>
        <dsp:cNvPr id="0" name=""/>
        <dsp:cNvSpPr/>
      </dsp:nvSpPr>
      <dsp:spPr>
        <a:xfrm>
          <a:off x="1114760" y="3903529"/>
          <a:ext cx="1348923" cy="1348923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rPr>
            <a:t>Data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  <a:latin typeface="Georgia" pitchFamily="18" charset="0"/>
              <a:cs typeface="Aharoni" pitchFamily="2" charset="-79"/>
            </a:rPr>
            <a:t>Team</a:t>
          </a:r>
          <a:endParaRPr lang="en-US" sz="1200" b="1" kern="1200" dirty="0">
            <a:solidFill>
              <a:schemeClr val="bg1"/>
            </a:solidFill>
            <a:latin typeface="Georgia" pitchFamily="18" charset="0"/>
            <a:cs typeface="Aharoni" pitchFamily="2" charset="-79"/>
          </a:endParaRPr>
        </a:p>
      </dsp:txBody>
      <dsp:txXfrm>
        <a:off x="1312305" y="4101074"/>
        <a:ext cx="953833" cy="953833"/>
      </dsp:txXfrm>
    </dsp:sp>
    <dsp:sp modelId="{23E105B0-F5F5-47F8-B5BA-FD77B71F367D}">
      <dsp:nvSpPr>
        <dsp:cNvPr id="0" name=""/>
        <dsp:cNvSpPr/>
      </dsp:nvSpPr>
      <dsp:spPr>
        <a:xfrm rot="16178847">
          <a:off x="2430699" y="1827330"/>
          <a:ext cx="461462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61462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 rot="10800000">
        <a:off x="2649893" y="1838554"/>
        <a:ext cx="23073" cy="23073"/>
      </dsp:txXfrm>
    </dsp:sp>
    <dsp:sp modelId="{7DACE858-9F59-47B1-9CE6-BB04C69D8B98}">
      <dsp:nvSpPr>
        <dsp:cNvPr id="0" name=""/>
        <dsp:cNvSpPr/>
      </dsp:nvSpPr>
      <dsp:spPr>
        <a:xfrm>
          <a:off x="1981398" y="270453"/>
          <a:ext cx="1348923" cy="1348923"/>
        </a:xfrm>
        <a:prstGeom prst="ellipse">
          <a:avLst/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Reading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11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Team</a:t>
          </a:r>
        </a:p>
      </dsp:txBody>
      <dsp:txXfrm>
        <a:off x="2178943" y="467998"/>
        <a:ext cx="953833" cy="953833"/>
      </dsp:txXfrm>
    </dsp:sp>
    <dsp:sp modelId="{DFF6DF5C-EB67-4EF2-B5BE-E43A9A8262B0}">
      <dsp:nvSpPr>
        <dsp:cNvPr id="0" name=""/>
        <dsp:cNvSpPr/>
      </dsp:nvSpPr>
      <dsp:spPr>
        <a:xfrm rot="13114286">
          <a:off x="1539075" y="2101824"/>
          <a:ext cx="674148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674148" y="2276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latin typeface="Aharoni" pitchFamily="2" charset="-79"/>
            <a:cs typeface="Aharoni" pitchFamily="2" charset="-79"/>
          </a:endParaRPr>
        </a:p>
      </dsp:txBody>
      <dsp:txXfrm rot="10800000">
        <a:off x="1859295" y="2107731"/>
        <a:ext cx="33707" cy="33707"/>
      </dsp:txXfrm>
    </dsp:sp>
    <dsp:sp modelId="{22FC8C92-6671-4B0A-98C4-AA5744194373}">
      <dsp:nvSpPr>
        <dsp:cNvPr id="0" name=""/>
        <dsp:cNvSpPr/>
      </dsp:nvSpPr>
      <dsp:spPr>
        <a:xfrm>
          <a:off x="410837" y="819440"/>
          <a:ext cx="1348923" cy="1348923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</a:pPr>
          <a:r>
            <a:rPr kumimoji="0" lang="en-US" sz="9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Georgia" pitchFamily="18" charset="0"/>
              <a:cs typeface="Aharoni" pitchFamily="2" charset="-79"/>
            </a:rPr>
            <a:t>Supporting Transitioning, Engaging Parents &amp; Students (STEPS Team)</a:t>
          </a:r>
        </a:p>
      </dsp:txBody>
      <dsp:txXfrm>
        <a:off x="608382" y="1016985"/>
        <a:ext cx="953833" cy="953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5E1D5-7EF3-4BC5-A9BD-46EE7C663E7F}">
      <dsp:nvSpPr>
        <dsp:cNvPr id="0" name=""/>
        <dsp:cNvSpPr/>
      </dsp:nvSpPr>
      <dsp:spPr>
        <a:xfrm>
          <a:off x="660192" y="392613"/>
          <a:ext cx="2695451" cy="2695451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6E396-99A3-43E2-A298-AE64149A076F}">
      <dsp:nvSpPr>
        <dsp:cNvPr id="0" name=""/>
        <dsp:cNvSpPr/>
      </dsp:nvSpPr>
      <dsp:spPr>
        <a:xfrm>
          <a:off x="660192" y="392613"/>
          <a:ext cx="2695451" cy="2695451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E9369-5A91-4554-81E0-E6BF017A0A49}">
      <dsp:nvSpPr>
        <dsp:cNvPr id="0" name=""/>
        <dsp:cNvSpPr/>
      </dsp:nvSpPr>
      <dsp:spPr>
        <a:xfrm>
          <a:off x="660192" y="392613"/>
          <a:ext cx="2695451" cy="2695451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7EA8F-0190-42C7-BA87-4ADCB567C8F3}">
      <dsp:nvSpPr>
        <dsp:cNvPr id="0" name=""/>
        <dsp:cNvSpPr/>
      </dsp:nvSpPr>
      <dsp:spPr>
        <a:xfrm>
          <a:off x="660192" y="392613"/>
          <a:ext cx="2695451" cy="2695451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A87D4-1433-4436-937A-816A7F3ED8A8}">
      <dsp:nvSpPr>
        <dsp:cNvPr id="0" name=""/>
        <dsp:cNvSpPr/>
      </dsp:nvSpPr>
      <dsp:spPr>
        <a:xfrm>
          <a:off x="1387384" y="1119806"/>
          <a:ext cx="1241067" cy="12410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Georgia" pitchFamily="18" charset="0"/>
            </a:rPr>
            <a:t>College &amp; Career Ready Student</a:t>
          </a:r>
          <a:endParaRPr lang="en-US" sz="140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1569134" y="1301556"/>
        <a:ext cx="877567" cy="877567"/>
      </dsp:txXfrm>
    </dsp:sp>
    <dsp:sp modelId="{9A522887-8F82-4A1E-84C9-7D98E9F8F3AA}">
      <dsp:nvSpPr>
        <dsp:cNvPr id="0" name=""/>
        <dsp:cNvSpPr/>
      </dsp:nvSpPr>
      <dsp:spPr>
        <a:xfrm>
          <a:off x="1349772" y="-10484"/>
          <a:ext cx="1316290" cy="8687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Key Content Knowledge*</a:t>
          </a:r>
          <a:endParaRPr lang="en-US" sz="1200" kern="1200" dirty="0">
            <a:latin typeface="Georgia" pitchFamily="18" charset="0"/>
          </a:endParaRPr>
        </a:p>
      </dsp:txBody>
      <dsp:txXfrm>
        <a:off x="1542538" y="116741"/>
        <a:ext cx="930758" cy="614297"/>
      </dsp:txXfrm>
    </dsp:sp>
    <dsp:sp modelId="{FBD37064-F909-4B12-944D-0D961A8E7F56}">
      <dsp:nvSpPr>
        <dsp:cNvPr id="0" name=""/>
        <dsp:cNvSpPr/>
      </dsp:nvSpPr>
      <dsp:spPr>
        <a:xfrm>
          <a:off x="2753372" y="1305966"/>
          <a:ext cx="1141994" cy="8687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Key Cognitive Strategies*</a:t>
          </a:r>
          <a:endParaRPr lang="en-US" sz="1200" kern="1200" dirty="0">
            <a:latin typeface="Georgia" pitchFamily="18" charset="0"/>
          </a:endParaRPr>
        </a:p>
      </dsp:txBody>
      <dsp:txXfrm>
        <a:off x="2920613" y="1433191"/>
        <a:ext cx="807512" cy="614297"/>
      </dsp:txXfrm>
    </dsp:sp>
    <dsp:sp modelId="{49B07B11-78F9-45A3-B416-DCE4582E6CC9}">
      <dsp:nvSpPr>
        <dsp:cNvPr id="0" name=""/>
        <dsp:cNvSpPr/>
      </dsp:nvSpPr>
      <dsp:spPr>
        <a:xfrm>
          <a:off x="1337671" y="2597896"/>
          <a:ext cx="1340494" cy="9177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Key Self- Management Skills*</a:t>
          </a:r>
          <a:endParaRPr lang="en-US" sz="1200" kern="1200" dirty="0">
            <a:latin typeface="Georgia" pitchFamily="18" charset="0"/>
          </a:endParaRPr>
        </a:p>
      </dsp:txBody>
      <dsp:txXfrm>
        <a:off x="1533982" y="2732303"/>
        <a:ext cx="947872" cy="648973"/>
      </dsp:txXfrm>
    </dsp:sp>
    <dsp:sp modelId="{B9EF35CD-054F-4325-B8AA-FB986916377E}">
      <dsp:nvSpPr>
        <dsp:cNvPr id="0" name=""/>
        <dsp:cNvSpPr/>
      </dsp:nvSpPr>
      <dsp:spPr>
        <a:xfrm>
          <a:off x="45262" y="1305966"/>
          <a:ext cx="1292408" cy="868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Georgia" pitchFamily="18" charset="0"/>
            </a:rPr>
            <a:t>“College Knowledge”*</a:t>
          </a:r>
          <a:endParaRPr lang="en-US" sz="1200" kern="1200" dirty="0">
            <a:latin typeface="Georgia" pitchFamily="18" charset="0"/>
          </a:endParaRPr>
        </a:p>
      </dsp:txBody>
      <dsp:txXfrm>
        <a:off x="234531" y="1433191"/>
        <a:ext cx="913870" cy="6142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897E56-FD55-4516-B7F8-3CE8E140D95C}">
      <dsp:nvSpPr>
        <dsp:cNvPr id="0" name=""/>
        <dsp:cNvSpPr/>
      </dsp:nvSpPr>
      <dsp:spPr>
        <a:xfrm>
          <a:off x="0" y="609596"/>
          <a:ext cx="4038600" cy="3211653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3CCCF-6ACD-413B-A57F-CDFC3C24C78D}">
      <dsp:nvSpPr>
        <dsp:cNvPr id="0" name=""/>
        <dsp:cNvSpPr/>
      </dsp:nvSpPr>
      <dsp:spPr>
        <a:xfrm>
          <a:off x="325663" y="644578"/>
          <a:ext cx="3309076" cy="3236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Albertus ExtraBold" pitchFamily="18" charset="0"/>
            </a:rPr>
            <a:t>Common Core Curriculum</a:t>
          </a:r>
          <a:endParaRPr lang="en-US" sz="2800" kern="1200" dirty="0">
            <a:latin typeface="Albertus ExtraBold" pitchFamily="18" charset="0"/>
          </a:endParaRPr>
        </a:p>
      </dsp:txBody>
      <dsp:txXfrm>
        <a:off x="325663" y="644578"/>
        <a:ext cx="3309076" cy="3236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D9242-F9EA-4DEA-B388-DC9F703E7B4A}">
      <dsp:nvSpPr>
        <dsp:cNvPr id="0" name=""/>
        <dsp:cNvSpPr/>
      </dsp:nvSpPr>
      <dsp:spPr>
        <a:xfrm>
          <a:off x="0" y="696101"/>
          <a:ext cx="4572000" cy="3255996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8B165-AA5B-48E5-B851-B7AFC7F654CE}">
      <dsp:nvSpPr>
        <dsp:cNvPr id="0" name=""/>
        <dsp:cNvSpPr/>
      </dsp:nvSpPr>
      <dsp:spPr>
        <a:xfrm>
          <a:off x="367678" y="1254101"/>
          <a:ext cx="3747121" cy="1981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14960" rIns="0" bIns="31496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atin typeface="Albertus ExtraBold" pitchFamily="18" charset="0"/>
            </a:rPr>
            <a:t>     College Completion</a:t>
          </a:r>
          <a:endParaRPr lang="en-US" sz="3100" kern="1200" dirty="0">
            <a:latin typeface="Albertus ExtraBold" pitchFamily="18" charset="0"/>
          </a:endParaRPr>
        </a:p>
      </dsp:txBody>
      <dsp:txXfrm>
        <a:off x="367678" y="1254101"/>
        <a:ext cx="3747121" cy="1981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FC8C9-4FCF-404F-8F87-E5B5C1144F3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FD472-18BE-43DA-9071-6DBA1AC3C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84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i="1" dirty="0" smtClean="0"/>
              <a:t>Focus on the Finish</a:t>
            </a:r>
          </a:p>
          <a:p>
            <a:pPr lvl="1"/>
            <a:r>
              <a:rPr lang="en-US" dirty="0" smtClean="0"/>
              <a:t>60 X 2025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5FD472-18BE-43DA-9071-6DBA1AC3CA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C34BE-C689-4403-BAF2-0E65293948E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1.  Develop a system to diagnose college readiness</a:t>
            </a:r>
            <a:r>
              <a:rPr lang="en-US" b="1" smtClean="0"/>
              <a:t> by developing a system to align ACT scores to specific community college courses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2.  Reduce the need for remedial/developmental coursework </a:t>
            </a:r>
            <a:r>
              <a:rPr lang="en-US" b="1" smtClean="0"/>
              <a:t>in math, reading, and writing at the college level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4.  Enrich the senior year </a:t>
            </a:r>
            <a:r>
              <a:rPr lang="en-US" b="1" smtClean="0"/>
              <a:t>by providing resources and academic support to students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0D80F5-8B95-460D-91AE-B6F258CF95B1}" type="slidenum">
              <a:rPr lang="en-US" smtClean="0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8" y="4344108"/>
            <a:ext cx="5028365" cy="411464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842" y="8685071"/>
            <a:ext cx="2971592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7" tIns="45794" rIns="91587" bIns="45794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DB790A3-34A8-46AA-A0D2-B9F62B888B94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CD8372-2FDE-46CE-A227-D4E0D6AAE35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0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07906-9803-450F-B6F6-3F0D0DD2871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70321-4C4B-46F7-92F4-988B8F4685B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4D5B6B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77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5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88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9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6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2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6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F9462-455E-4868-8033-D4C62739C1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F643B-FAD6-4AFD-B406-F77F423EF0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061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55C12-A901-46C2-8C21-C1E7CD098B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CA614-DA27-452C-B88D-37988EDCF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96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F93BC2-E1F9-4B66-AD82-DDF93FE48D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12D07-B32A-4B3B-AA68-D0A0F23849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54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DB020-4862-47E5-899C-F219FB3032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5471BA-0E35-46C4-869D-C9A8CEEF04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82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861C4-EB24-4301-ACCE-FDD1375B44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74B60-DA4A-460F-B4CA-E68EDCFF55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24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7172B-361C-4A17-9A04-D4F0CD84CB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E384E-E026-494B-BBD7-0C11F28C58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1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B43B5C-8CD6-48DD-A60B-96A8BE13E9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47165-0103-4DE2-BC44-DBEAACC983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FE347-31C7-4CFD-9EB7-A8C6016737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CEA388-7575-4AFB-AB70-3B47F0D24D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636FF-70F7-4218-9651-D873CF87EF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25B92-5B70-4060-8050-FE2A1C475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2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E96260-D09C-4320-A43E-BD6DB5836B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65FD0-DA13-4735-B210-7B31AAD3B3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49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4F33B-1BE0-40B7-9A84-A6492B1E8F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685C3-CD7E-46F7-9986-E7390D1A52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6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69A67-3FE6-48D4-B5C7-602FF94BF7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9931F-7A4A-4FD8-88F9-20D937BC49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5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9220D4-B652-4D2B-8D31-9CBE4D52E98A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D67A28-D71D-4583-96CF-0A52497312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4D5B6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16E3845-44C7-4B3D-A760-3F0C27C937DC}" type="slidenum">
              <a:rPr lang="en-US" smtClean="0">
                <a:solidFill>
                  <a:srgbClr val="675D59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675D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4D5B6B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52624D-3F45-4183-B460-59DE5172073D}" type="datetimeFigureOut">
              <a:rPr lang="en-US" smtClean="0"/>
              <a:pPr/>
              <a:t>7/12/2012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7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B9221C-5F56-4D78-BAC8-11A279E2267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7/12/2012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1BC7D-2C95-46D9-8493-EE9404FA6ED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32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b.org/index.html" TargetMode="External"/><Relationship Id="rId2" Type="http://schemas.openxmlformats.org/officeDocument/2006/relationships/hyperlink" Target="mailto:brian.durham@illinois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-8Qy032aYA&amp;feature=player_detailpag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jpeg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33.wmf"/><Relationship Id="rId10" Type="http://schemas.openxmlformats.org/officeDocument/2006/relationships/diagramData" Target="../diagrams/data7.xml"/><Relationship Id="rId4" Type="http://schemas.openxmlformats.org/officeDocument/2006/relationships/image" Target="../media/image32.wmf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jschaid@elgin.edu" TargetMode="External"/><Relationship Id="rId2" Type="http://schemas.openxmlformats.org/officeDocument/2006/relationships/hyperlink" Target="mailto:brian.durham@illinois.gov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3.jpeg"/><Relationship Id="rId4" Type="http://schemas.openxmlformats.org/officeDocument/2006/relationships/hyperlink" Target="http://www.iccb.org/index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cb.org/" TargetMode="External"/><Relationship Id="rId7" Type="http://schemas.openxmlformats.org/officeDocument/2006/relationships/hyperlink" Target="http://www.act.org/newsroom/data/2011/states/pdf/Illinois.pdf" TargetMode="External"/><Relationship Id="rId2" Type="http://schemas.openxmlformats.org/officeDocument/2006/relationships/hyperlink" Target="http://www2.illinois.gov/ltgov/Documents/CC%20Report%20for%20web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acteonline.org/readiness.aspx" TargetMode="External"/><Relationship Id="rId5" Type="http://schemas.openxmlformats.org/officeDocument/2006/relationships/hyperlink" Target="https://www.epiconline.org/" TargetMode="External"/><Relationship Id="rId4" Type="http://schemas.openxmlformats.org/officeDocument/2006/relationships/hyperlink" Target="http://www.elgin.ed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8082395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College &amp; Career Readiness </a:t>
            </a:r>
            <a:br>
              <a:rPr lang="en-US" dirty="0" smtClean="0"/>
            </a:br>
            <a:r>
              <a:rPr lang="en-US" dirty="0" smtClean="0"/>
              <a:t>in Illinois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9705" y="4419600"/>
            <a:ext cx="740664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Brian Durham</a:t>
            </a:r>
          </a:p>
          <a:p>
            <a:pPr algn="ctr"/>
            <a:r>
              <a:rPr lang="en-US" dirty="0" smtClean="0"/>
              <a:t>Senior Director for Academic Affairs &amp; CTE</a:t>
            </a:r>
          </a:p>
          <a:p>
            <a:pPr algn="ctr"/>
            <a:r>
              <a:rPr lang="en-US" dirty="0" smtClean="0"/>
              <a:t>Illinois Community College Board</a:t>
            </a:r>
          </a:p>
          <a:p>
            <a:pPr algn="ctr"/>
            <a:r>
              <a:rPr lang="en-US" dirty="0" smtClean="0">
                <a:hlinkClick r:id="rId2"/>
              </a:rPr>
              <a:t>brian.durham@illinois.gov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" descr="Click To Go Back To Homep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35082"/>
            <a:ext cx="7715250" cy="9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Complexity of College and Career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endParaRPr lang="en-US" dirty="0" smtClean="0">
              <a:hlinkClick r:id="rId2"/>
            </a:endParaRP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>
                <a:hlinkClick r:id="rId2"/>
              </a:rPr>
              <a:t>Conley</a:t>
            </a:r>
            <a:r>
              <a:rPr lang="en-US" dirty="0">
                <a:hlinkClick r:id="rId2"/>
              </a:rPr>
              <a:t>:  The Complexity of College &amp; Career </a:t>
            </a:r>
            <a:r>
              <a:rPr lang="en-US" dirty="0" smtClean="0">
                <a:hlinkClick r:id="rId2"/>
              </a:rPr>
              <a:t>Readiness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9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>
          <a:xfrm>
            <a:off x="1142999" y="228600"/>
            <a:ext cx="7623175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College and Career Readiness Pilot Project Act:  The Elements</a:t>
            </a: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"/>
          </p:nvPr>
        </p:nvSpPr>
        <p:spPr>
          <a:xfrm>
            <a:off x="1066799" y="1600200"/>
            <a:ext cx="7699375" cy="4495800"/>
          </a:xfrm>
        </p:spPr>
        <p:txBody>
          <a:bodyPr>
            <a:normAutofit/>
          </a:bodyPr>
          <a:lstStyle/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Develop a system to diagnose college readiness</a:t>
            </a:r>
          </a:p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Reduce the need for </a:t>
            </a:r>
            <a:r>
              <a:rPr lang="en-US" dirty="0" smtClean="0"/>
              <a:t>remediation</a:t>
            </a:r>
            <a:endParaRPr lang="en-US" dirty="0" smtClean="0"/>
          </a:p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Align high school and college curriculum</a:t>
            </a:r>
          </a:p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Enrich the senior year</a:t>
            </a:r>
          </a:p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 smtClean="0"/>
              <a:t>Establish an evaluation process to measure effectiveness of the intervention strategies</a:t>
            </a:r>
            <a:endParaRPr lang="en-US" sz="2100" dirty="0" smtClean="0">
              <a:latin typeface="Times New Roman" pitchFamily="18" charset="0"/>
            </a:endParaRPr>
          </a:p>
          <a:p>
            <a:pPr marL="566737" indent="-457200">
              <a:lnSpc>
                <a:spcPct val="90000"/>
              </a:lnSpc>
              <a:spcBef>
                <a:spcPct val="0"/>
              </a:spcBef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2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College and Career Readiness Pilot Project Act 2009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Contacted 3,500 students and Enrolled 400 in interventions</a:t>
            </a:r>
          </a:p>
          <a:p>
            <a:r>
              <a:rPr lang="en-US" dirty="0" smtClean="0"/>
              <a:t>71 Meetings with High Schools and Interacted with 566 College and High School Staff.  These meetings led to better alignment of high school to college curriculum.</a:t>
            </a:r>
          </a:p>
          <a:p>
            <a:r>
              <a:rPr lang="en-US" dirty="0" smtClean="0"/>
              <a:t>Approximately 200 CCR Students Transitioned to Credit Bearing Courses or Higher Levels of Developmental Coursework.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College and Career Readiness Pilot Project Act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defRPr/>
            </a:pPr>
            <a:r>
              <a:rPr lang="en-US" dirty="0" smtClean="0"/>
              <a:t>Seven Sites contacted 12,575 students and enrolled 884 students in interventions.</a:t>
            </a:r>
          </a:p>
          <a:p>
            <a:pPr marL="457200" indent="-457200">
              <a:defRPr/>
            </a:pPr>
            <a:r>
              <a:rPr lang="en-US" dirty="0" smtClean="0"/>
              <a:t>251 separate meetings with high schools and interacted with hundreds of college and high school staff.  </a:t>
            </a:r>
          </a:p>
          <a:p>
            <a:pPr marL="457200" indent="-457200">
              <a:defRPr/>
            </a:pPr>
            <a:r>
              <a:rPr lang="en-US" dirty="0" smtClean="0"/>
              <a:t>CCR sites partnered with 75 high schools.</a:t>
            </a:r>
          </a:p>
          <a:p>
            <a:pPr marL="457200" indent="-457200">
              <a:defRPr/>
            </a:pPr>
            <a:r>
              <a:rPr lang="en-US" dirty="0" smtClean="0"/>
              <a:t>Approximately 384 CCR students transitioned to credit bearing courses or higher levels of developmental coursework.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CCR Data 2011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6581775" cy="40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1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CCR Data 2011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71" y="1676400"/>
            <a:ext cx="7192477" cy="449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8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CCR Data 2011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705600" cy="550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75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  STEM </a:t>
            </a:r>
            <a:r>
              <a:rPr lang="en-US" dirty="0" smtClean="0"/>
              <a:t>College and Career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 of the Race to the Top</a:t>
            </a:r>
          </a:p>
          <a:p>
            <a:r>
              <a:rPr lang="en-US" dirty="0" smtClean="0"/>
              <a:t>Seven Community Colleges are in the process of being selected</a:t>
            </a:r>
          </a:p>
          <a:p>
            <a:r>
              <a:rPr lang="en-US" dirty="0" smtClean="0"/>
              <a:t>Highly Prescriptive Model Planned</a:t>
            </a:r>
          </a:p>
          <a:p>
            <a:r>
              <a:rPr lang="en-US" dirty="0" smtClean="0"/>
              <a:t>Math Focused </a:t>
            </a:r>
          </a:p>
          <a:p>
            <a:r>
              <a:rPr lang="en-US" dirty="0" smtClean="0"/>
              <a:t>Tied to the Race to the Top Districts</a:t>
            </a:r>
          </a:p>
          <a:p>
            <a:pPr lvl="1"/>
            <a:r>
              <a:rPr lang="en-US" dirty="0" smtClean="0"/>
              <a:t>Must be able to serve a RTTT </a:t>
            </a:r>
            <a:r>
              <a:rPr lang="en-US" dirty="0" smtClean="0"/>
              <a:t>District</a:t>
            </a:r>
          </a:p>
          <a:p>
            <a:r>
              <a:rPr lang="en-US" dirty="0" smtClean="0"/>
              <a:t>Fall, Spring Interventions; Summer Bridge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responding to?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253435"/>
              </p:ext>
            </p:extLst>
          </p:nvPr>
        </p:nvGraphicFramePr>
        <p:xfrm>
          <a:off x="3810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8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41024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Elements of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46</a:t>
            </a:r>
            <a:r>
              <a:rPr lang="en-US" b="1" u="sng" dirty="0"/>
              <a:t>%</a:t>
            </a:r>
            <a:r>
              <a:rPr lang="en-US" b="1" dirty="0"/>
              <a:t> </a:t>
            </a:r>
            <a:r>
              <a:rPr lang="en-US" dirty="0" smtClean="0"/>
              <a:t>of </a:t>
            </a:r>
            <a:r>
              <a:rPr lang="en-US" dirty="0"/>
              <a:t>recent Illinois </a:t>
            </a:r>
            <a:r>
              <a:rPr lang="en-US" dirty="0" smtClean="0"/>
              <a:t>public high </a:t>
            </a:r>
            <a:r>
              <a:rPr lang="en-US" dirty="0"/>
              <a:t>school graduates transitioning as </a:t>
            </a:r>
            <a:r>
              <a:rPr lang="en-US" dirty="0" smtClean="0"/>
              <a:t>full-time community </a:t>
            </a:r>
            <a:r>
              <a:rPr lang="en-US" dirty="0"/>
              <a:t>college freshmen in 2006-08 enrolled </a:t>
            </a:r>
            <a:r>
              <a:rPr lang="en-US" dirty="0" smtClean="0"/>
              <a:t>in at </a:t>
            </a:r>
            <a:r>
              <a:rPr lang="en-US" dirty="0"/>
              <a:t>least one remedial </a:t>
            </a:r>
            <a:r>
              <a:rPr lang="en-US" dirty="0" smtClean="0"/>
              <a:t>course (</a:t>
            </a:r>
            <a:r>
              <a:rPr lang="en-US" dirty="0"/>
              <a:t>Office of the Lieutenant Governor, 2012).</a:t>
            </a:r>
          </a:p>
          <a:p>
            <a:r>
              <a:rPr lang="en-US" dirty="0" smtClean="0"/>
              <a:t> </a:t>
            </a:r>
            <a:r>
              <a:rPr lang="en-US" b="1" u="sng" dirty="0" smtClean="0"/>
              <a:t>36%</a:t>
            </a:r>
            <a:r>
              <a:rPr lang="en-US" b="1" dirty="0" smtClean="0"/>
              <a:t> </a:t>
            </a:r>
            <a:r>
              <a:rPr lang="en-US" dirty="0" smtClean="0"/>
              <a:t>of recent Illinois public </a:t>
            </a:r>
            <a:r>
              <a:rPr lang="en-US" dirty="0"/>
              <a:t>high school graduates transitioning </a:t>
            </a:r>
            <a:r>
              <a:rPr lang="en-US" dirty="0" smtClean="0"/>
              <a:t>as full-time </a:t>
            </a:r>
            <a:r>
              <a:rPr lang="en-US" dirty="0"/>
              <a:t>community college freshmen in </a:t>
            </a:r>
            <a:r>
              <a:rPr lang="en-US" dirty="0" smtClean="0"/>
              <a:t>2006-08 enrolled </a:t>
            </a:r>
            <a:r>
              <a:rPr lang="en-US" dirty="0"/>
              <a:t>in at least one remedial math </a:t>
            </a:r>
            <a:r>
              <a:rPr lang="en-US" dirty="0" smtClean="0"/>
              <a:t>course (2012).</a:t>
            </a:r>
          </a:p>
          <a:p>
            <a:r>
              <a:rPr lang="en-US" b="1" u="sng" dirty="0"/>
              <a:t>21%</a:t>
            </a:r>
            <a:r>
              <a:rPr lang="en-US" b="1" dirty="0"/>
              <a:t> </a:t>
            </a:r>
            <a:r>
              <a:rPr lang="en-US" dirty="0"/>
              <a:t>of recent Illinois public high school graduates transitioning as full-time community college freshmen in 2006-08 enrolled in at least one remedial English course (2012).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must we be diligent?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21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0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ACR Colo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11525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10"/>
          <p:cNvSpPr txBox="1">
            <a:spLocks noChangeArrowheads="1"/>
          </p:cNvSpPr>
          <p:nvPr/>
        </p:nvSpPr>
        <p:spPr bwMode="auto">
          <a:xfrm>
            <a:off x="1556004" y="609600"/>
            <a:ext cx="74355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7F5185">
                    <a:lumMod val="75000"/>
                  </a:srgbClr>
                </a:solidFill>
                <a:latin typeface="Georgia" pitchFamily="18" charset="0"/>
              </a:rPr>
              <a:t>The Alliance for College Readiness</a:t>
            </a:r>
            <a:endParaRPr lang="en-US" sz="3200" b="1" dirty="0">
              <a:solidFill>
                <a:srgbClr val="7F5185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6" name="Picture 5" descr="leo.jpg"/>
          <p:cNvPicPr>
            <a:picLocks noChangeAspect="1"/>
          </p:cNvPicPr>
          <p:nvPr/>
        </p:nvPicPr>
        <p:blipFill>
          <a:blip r:embed="rId4" cstate="print"/>
          <a:srcRect l="43515"/>
          <a:stretch>
            <a:fillRect/>
          </a:stretch>
        </p:blipFill>
        <p:spPr>
          <a:xfrm>
            <a:off x="1143000" y="1981200"/>
            <a:ext cx="2654808" cy="312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_9921.JPG"/>
          <p:cNvPicPr>
            <a:picLocks noChangeAspect="1"/>
          </p:cNvPicPr>
          <p:nvPr/>
        </p:nvPicPr>
        <p:blipFill>
          <a:blip r:embed="rId5" cstate="print"/>
          <a:srcRect l="45000" t="20000" r="13333" b="12223"/>
          <a:stretch>
            <a:fillRect/>
          </a:stretch>
        </p:blipFill>
        <p:spPr>
          <a:xfrm>
            <a:off x="6705600" y="3429000"/>
            <a:ext cx="2138246" cy="2608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81062" y="5133338"/>
            <a:ext cx="5867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84340">
                    <a:lumMod val="75000"/>
                  </a:srgbClr>
                </a:solidFill>
                <a:latin typeface="Georgia" pitchFamily="18" charset="0"/>
              </a:rPr>
              <a:t>Julie Schaid, Ph.D., </a:t>
            </a:r>
          </a:p>
          <a:p>
            <a:pPr algn="ctr"/>
            <a:r>
              <a:rPr lang="en-US" sz="1600" b="1" dirty="0" smtClean="0">
                <a:solidFill>
                  <a:srgbClr val="C84340">
                    <a:lumMod val="75000"/>
                  </a:srgbClr>
                </a:solidFill>
                <a:latin typeface="Georgia" pitchFamily="18" charset="0"/>
              </a:rPr>
              <a:t>Assoc. Dean, College Readiness &amp; School Partnerships</a:t>
            </a:r>
          </a:p>
          <a:p>
            <a:pPr algn="ctr"/>
            <a:r>
              <a:rPr lang="en-US" sz="1600" b="1" dirty="0" smtClean="0">
                <a:solidFill>
                  <a:srgbClr val="C84340">
                    <a:lumMod val="75000"/>
                  </a:srgbClr>
                </a:solidFill>
                <a:latin typeface="Georgia" pitchFamily="18" charset="0"/>
              </a:rPr>
              <a:t>Elgin Community College</a:t>
            </a:r>
            <a:endParaRPr lang="en-US" sz="1600" b="1" dirty="0">
              <a:solidFill>
                <a:srgbClr val="C84340">
                  <a:lumMod val="75000"/>
                </a:srgbClr>
              </a:solidFill>
              <a:latin typeface="Georgia" pitchFamily="18" charset="0"/>
            </a:endParaRPr>
          </a:p>
          <a:p>
            <a:pPr algn="ctr"/>
            <a:endParaRPr lang="en-US" sz="1600" dirty="0" smtClean="0">
              <a:solidFill>
                <a:srgbClr val="89AAD3">
                  <a:lumMod val="75000"/>
                </a:srgbClr>
              </a:solidFill>
            </a:endParaRPr>
          </a:p>
          <a:p>
            <a:endParaRPr lang="en-US" dirty="0">
              <a:solidFill>
                <a:srgbClr val="4D5B6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192035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D5B6B"/>
                </a:solidFill>
                <a:latin typeface="Georgia" pitchFamily="18" charset="0"/>
              </a:rPr>
              <a:t>One Local Partnership Effort to Improve College &amp; Career Readiness in a Climate of Layered, Rapid-fire Reform</a:t>
            </a:r>
            <a:endParaRPr lang="en-US" dirty="0">
              <a:solidFill>
                <a:srgbClr val="4D5B6B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0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1066800" y="457200"/>
            <a:ext cx="7924800" cy="758825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Our Alliance Structure: </a:t>
            </a:r>
            <a:endParaRPr lang="en-US" sz="3200" b="1" dirty="0">
              <a:solidFill>
                <a:srgbClr val="8064A2">
                  <a:lumMod val="75000"/>
                </a:srgbClr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3200" b="1" dirty="0">
              <a:solidFill>
                <a:srgbClr val="4F81BD">
                  <a:lumMod val="75000"/>
                </a:srgbClr>
              </a:solidFill>
              <a:latin typeface="Georgia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en-US" sz="3200" b="1" dirty="0">
              <a:solidFill>
                <a:srgbClr val="4F81BD">
                  <a:lumMod val="75000"/>
                </a:srgbClr>
              </a:solidFill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958423673"/>
              </p:ext>
            </p:extLst>
          </p:nvPr>
        </p:nvGraphicFramePr>
        <p:xfrm>
          <a:off x="2057400" y="1349829"/>
          <a:ext cx="5334000" cy="531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200" name="Picture 5" descr="ACR Colo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04800"/>
            <a:ext cx="8959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00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9988" y="274638"/>
            <a:ext cx="797401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Points of Connection in the Schools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Content Placeholder 3" descr="bridge 2009 043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39551" y="1443853"/>
            <a:ext cx="2133600" cy="215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50547" y="2269866"/>
            <a:ext cx="1992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Faculty to Faculty</a:t>
            </a:r>
          </a:p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(creating ideas)</a:t>
            </a:r>
            <a:endParaRPr lang="en-US" dirty="0">
              <a:solidFill>
                <a:srgbClr val="8064A2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6" name="Picture 5" descr="teachers 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267200"/>
            <a:ext cx="2667000" cy="203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5410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Building Administrators</a:t>
            </a:r>
          </a:p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(Implementation &amp; Support)</a:t>
            </a:r>
            <a:endParaRPr lang="en-US" dirty="0">
              <a:solidFill>
                <a:srgbClr val="8064A2">
                  <a:lumMod val="75000"/>
                </a:srgbClr>
              </a:solidFill>
              <a:latin typeface="Cambria" pitchFamily="18" charset="0"/>
            </a:endParaRPr>
          </a:p>
        </p:txBody>
      </p:sp>
      <p:pic>
        <p:nvPicPr>
          <p:cNvPr id="8" name="Picture 8" descr="C:\Documents and Settings\Jschaid\Local Settings\Temporary Internet Files\Content.IE5\9M4G3APP\MP9004331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646169"/>
            <a:ext cx="239691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40310" y="1531202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Central Office Leadership</a:t>
            </a:r>
          </a:p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(Credibility &amp; Gaining Permission)</a:t>
            </a:r>
            <a:endParaRPr lang="en-US" dirty="0">
              <a:solidFill>
                <a:srgbClr val="8064A2">
                  <a:lumMod val="75000"/>
                </a:srgbClr>
              </a:solidFill>
              <a:latin typeface="Cambria" pitchFamily="18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595201">
            <a:off x="2403318" y="1670722"/>
            <a:ext cx="2110773" cy="53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595201" flipH="1">
            <a:off x="3842873" y="4821689"/>
            <a:ext cx="2062769" cy="5606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Curved Down Arrow 15"/>
          <p:cNvSpPr/>
          <p:nvPr/>
        </p:nvSpPr>
        <p:spPr>
          <a:xfrm rot="16573190">
            <a:off x="-301870" y="3447839"/>
            <a:ext cx="1536031" cy="677762"/>
          </a:xfrm>
          <a:prstGeom prst="curvedDownArrow">
            <a:avLst>
              <a:gd name="adj1" fmla="val 25000"/>
              <a:gd name="adj2" fmla="val 35498"/>
              <a:gd name="adj3" fmla="val 18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5" descr="ACR Colo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49" y="63500"/>
            <a:ext cx="8959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jschaid\AppData\Local\Microsoft\Windows\Temporary Internet Files\Content.IE5\FEPVFCT5\MP9004436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37" y="4224904"/>
            <a:ext cx="2793585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85622" y="6010364"/>
            <a:ext cx="198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Curriculum Directors</a:t>
            </a:r>
            <a:endParaRPr lang="en-US" dirty="0">
              <a:solidFill>
                <a:srgbClr val="8064A2">
                  <a:lumMod val="75000"/>
                </a:srgbClr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000">
            <a:off x="6779743" y="3213454"/>
            <a:ext cx="1574924" cy="70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7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 animBg="1"/>
      <p:bldP spid="15" grpId="0" animBg="1"/>
      <p:bldP spid="16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40971"/>
              </p:ext>
            </p:extLst>
          </p:nvPr>
        </p:nvGraphicFramePr>
        <p:xfrm>
          <a:off x="5029200" y="2057400"/>
          <a:ext cx="3940629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The Work of the Alliance: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83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Content Knowledge &amp; Cognitive Strategies: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College Ready Writing PP</a:t>
            </a:r>
          </a:p>
          <a:p>
            <a:pPr lvl="1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Summer Bridge 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Program</a:t>
            </a:r>
          </a:p>
          <a:p>
            <a:pPr lvl="1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New 4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th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Year HS Math Course</a:t>
            </a:r>
          </a:p>
          <a:p>
            <a:pPr lvl="1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Literacy Survey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Middle School Participation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College Knowledge &amp; Self-Mgt. Skills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Middle School Visits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Parent Communications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HS Senior Transition Day</a:t>
            </a:r>
          </a:p>
        </p:txBody>
      </p:sp>
      <p:pic>
        <p:nvPicPr>
          <p:cNvPr id="4" name="Picture 6" descr="ACR Colo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76201"/>
            <a:ext cx="9614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096000"/>
            <a:ext cx="544353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9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07586"/>
            <a:ext cx="7440247" cy="146881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ea typeface="Cambria Math" pitchFamily="18" charset="0"/>
              </a:rPr>
              <a:t>Summer Bridge Results: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Four Years = 111 Students and 73% Success!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3348572"/>
            <a:ext cx="7498080" cy="2899827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 smtClean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2009 </a:t>
            </a:r>
            <a:r>
              <a:rPr lang="en-US" sz="1800" b="1" dirty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Fall Semester Grades:  82% success*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2010 Fall Semester Grades:  92% success*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1800" b="1" dirty="0">
                <a:solidFill>
                  <a:srgbClr val="8064A2">
                    <a:lumMod val="75000"/>
                  </a:srgbClr>
                </a:solidFill>
                <a:latin typeface="Cambria" pitchFamily="18" charset="0"/>
              </a:rPr>
              <a:t>2011 Fall Semester Grades:  75% success*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429000" y="4486275"/>
            <a:ext cx="2437573" cy="1740739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5002875"/>
              <a:satOff val="-4473"/>
              <a:lumOff val="1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532986" y="4495800"/>
            <a:ext cx="2529840" cy="169545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33" y="4512024"/>
            <a:ext cx="2576422" cy="193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CR Color Logo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201"/>
            <a:ext cx="990600" cy="11731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1752600"/>
            <a:ext cx="5638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Cambria Math" pitchFamily="18" charset="0"/>
                <a:ea typeface="Cambria Math" pitchFamily="18" charset="0"/>
              </a:rPr>
              <a:t>2011 Bridge: 	36 Students </a:t>
            </a:r>
          </a:p>
          <a:p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Cambria Math" pitchFamily="18" charset="0"/>
                <a:ea typeface="Cambria Math" pitchFamily="18" charset="0"/>
              </a:rPr>
              <a:t>25 moved up at least one level</a:t>
            </a:r>
          </a:p>
          <a:p>
            <a:pPr lvl="1"/>
            <a:r>
              <a:rPr lang="en-US" sz="2000" dirty="0">
                <a:solidFill>
                  <a:srgbClr val="8064A2">
                    <a:lumMod val="75000"/>
                  </a:srgbClr>
                </a:solidFill>
                <a:latin typeface="Cambria Math" pitchFamily="18" charset="0"/>
                <a:ea typeface="Cambria Math" pitchFamily="18" charset="0"/>
              </a:rPr>
              <a:t>12 moved up 2+ levels</a:t>
            </a:r>
          </a:p>
        </p:txBody>
      </p:sp>
    </p:spTree>
    <p:extLst>
      <p:ext uri="{BB962C8B-B14F-4D97-AF65-F5344CB8AC3E}">
        <p14:creationId xmlns:p14="http://schemas.microsoft.com/office/powerpoint/2010/main" val="248617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The Work of the Alliance: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Data Sharing</a:t>
            </a:r>
          </a:p>
          <a:p>
            <a:pPr lvl="1"/>
            <a:r>
              <a:rPr lang="en-US" sz="19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Math Course-taking study</a:t>
            </a:r>
          </a:p>
          <a:p>
            <a:pPr lvl="1"/>
            <a:r>
              <a:rPr lang="en-US" sz="19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National Clearinghouse</a:t>
            </a:r>
          </a:p>
          <a:p>
            <a:pPr lvl="2"/>
            <a:r>
              <a:rPr lang="en-US" sz="17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 76% of the 2009 high school grads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 in CC District 509 enrolled in college </a:t>
            </a:r>
          </a:p>
          <a:p>
            <a:pPr marL="914400" lvl="2" indent="0">
              <a:buNone/>
            </a:pPr>
            <a:r>
              <a:rPr lang="en-US" sz="1700" dirty="0">
                <a:solidFill>
                  <a:srgbClr val="8064A2">
                    <a:lumMod val="75000"/>
                  </a:srgbClr>
                </a:solidFill>
                <a:latin typeface="Georgia" pitchFamily="18" charset="0"/>
              </a:rPr>
              <a:t>within 2 years of HS graduation.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Professional 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Development</a:t>
            </a:r>
          </a:p>
          <a:p>
            <a:pPr lvl="1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Kane Co. Professional Dev. Day</a:t>
            </a:r>
          </a:p>
          <a:p>
            <a:pPr lvl="1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Summer Bridge</a:t>
            </a:r>
          </a:p>
          <a:p>
            <a:pPr lvl="1"/>
            <a:r>
              <a:rPr lang="en-US" sz="1800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Literacy Workshops</a:t>
            </a:r>
            <a:endParaRPr lang="en-US" sz="1800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endParaRPr lang="en-US" dirty="0"/>
          </a:p>
        </p:txBody>
      </p:sp>
      <p:pic>
        <p:nvPicPr>
          <p:cNvPr id="4" name="Picture 6" descr="ACR Colo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1"/>
            <a:ext cx="9614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2" r="21401"/>
          <a:stretch/>
        </p:blipFill>
        <p:spPr>
          <a:xfrm>
            <a:off x="4693156" y="3581400"/>
            <a:ext cx="4149962" cy="292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653143" y="1218406"/>
            <a:ext cx="8153400" cy="5486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Fall 2008 – 663 Developmental Math Students</a:t>
            </a: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186543" y="160336"/>
            <a:ext cx="7620000" cy="1363663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Data Sharing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– </a:t>
            </a:r>
            <a:b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High School Course-taking Patterns &amp; College </a:t>
            </a:r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Readines</a:t>
            </a:r>
            <a:r>
              <a:rPr lang="en-US" sz="3200" b="1" dirty="0" smtClean="0">
                <a:latin typeface="Georgia" pitchFamily="18" charset="0"/>
              </a:rPr>
              <a:t/>
            </a:r>
            <a:br>
              <a:rPr lang="en-US" sz="3200" b="1" dirty="0" smtClean="0">
                <a:latin typeface="Georgia" pitchFamily="18" charset="0"/>
              </a:rPr>
            </a:br>
            <a:endParaRPr lang="en-US" sz="3200" b="1" dirty="0" smtClean="0"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66850" y="3048000"/>
            <a:ext cx="3429000" cy="3276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012" name="Picture 4" descr="C:\Documents and Settings\adouglas\Local Settings\Temporary Internet Files\Content.IE5\FX1N7X8J\MCj03974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13811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876800" y="3124200"/>
            <a:ext cx="3352800" cy="28956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011" name="Picture 3" descr="C:\Documents and Settings\adouglas\Local Settings\Temporary Internet Files\Content.IE5\6U92VVIF\MCj03974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971800"/>
            <a:ext cx="18272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95613" y="4648200"/>
            <a:ext cx="3736975" cy="64611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4BACC6">
                    <a:lumMod val="75000"/>
                  </a:srgbClr>
                </a:solidFill>
              </a:rPr>
              <a:t>54%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did not enroll in (41%), or failed (</a:t>
            </a:r>
            <a:r>
              <a:rPr lang="en-US" b="1" dirty="0" smtClean="0">
                <a:solidFill>
                  <a:prstClr val="black"/>
                </a:solidFill>
              </a:rPr>
              <a:t>13%) </a:t>
            </a:r>
            <a:r>
              <a:rPr lang="en-US" b="1" dirty="0">
                <a:solidFill>
                  <a:prstClr val="black"/>
                </a:solidFill>
              </a:rPr>
              <a:t>senior math</a:t>
            </a:r>
          </a:p>
        </p:txBody>
      </p:sp>
      <p:pic>
        <p:nvPicPr>
          <p:cNvPr id="18441" name="Picture 10" descr="ACR Col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92075"/>
            <a:ext cx="9906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7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57200" y="1371600"/>
            <a:ext cx="8153400" cy="5486400"/>
          </a:xfrm>
          <a:prstGeom prst="ellipse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Fall 2008 – 345 College Ready Math Students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Data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Sharing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27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High School Course-taking Patterns &amp; College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Readiness</a:t>
            </a:r>
            <a:endParaRPr lang="en-US" sz="2200" b="1" dirty="0" smtClean="0"/>
          </a:p>
        </p:txBody>
      </p:sp>
      <p:sp>
        <p:nvSpPr>
          <p:cNvPr id="14" name="Oval 13"/>
          <p:cNvSpPr/>
          <p:nvPr/>
        </p:nvSpPr>
        <p:spPr>
          <a:xfrm>
            <a:off x="1295400" y="3276600"/>
            <a:ext cx="3352800" cy="2590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461" name="Picture 4" descr="C:\Documents and Settings\adouglas\Local Settings\Temporary Internet Files\Content.IE5\FX1N7X8J\MCj03974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0"/>
            <a:ext cx="13811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114800" y="3124200"/>
            <a:ext cx="4114800" cy="29718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9463" name="Picture 3" descr="C:\Documents and Settings\adouglas\Local Settings\Temporary Internet Files\Content.IE5\6U92VVIF\MCj039747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182721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2819400" y="4343400"/>
            <a:ext cx="3198813" cy="923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71% </a:t>
            </a:r>
            <a:r>
              <a:rPr lang="en-US" b="1" dirty="0">
                <a:solidFill>
                  <a:prstClr val="black"/>
                </a:solidFill>
              </a:rPr>
              <a:t>successfully completed senior math – </a:t>
            </a:r>
            <a:r>
              <a:rPr lang="en-US" b="1" dirty="0">
                <a:solidFill>
                  <a:srgbClr val="4BACC6">
                    <a:lumMod val="75000"/>
                  </a:srgbClr>
                </a:solidFill>
              </a:rPr>
              <a:t>82%</a:t>
            </a:r>
            <a:r>
              <a:rPr lang="en-US" b="1" dirty="0">
                <a:solidFill>
                  <a:prstClr val="black"/>
                </a:solidFill>
              </a:rPr>
              <a:t> above Algebra 2 level</a:t>
            </a:r>
          </a:p>
        </p:txBody>
      </p:sp>
      <p:pic>
        <p:nvPicPr>
          <p:cNvPr id="19465" name="Picture 10" descr="ACR Col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" y="38100"/>
            <a:ext cx="1076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6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62000" y="1371600"/>
            <a:ext cx="8153400" cy="5486400"/>
          </a:xfrm>
          <a:prstGeom prst="ellipse">
            <a:avLst/>
          </a:prstGeom>
          <a:solidFill>
            <a:srgbClr val="515D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1188246" y="304800"/>
            <a:ext cx="772715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What does our data tell us when broken out by high school?</a:t>
            </a:r>
            <a:b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</a:br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47800" y="3048000"/>
            <a:ext cx="3429000" cy="3276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High School “X” – </a:t>
            </a:r>
            <a:r>
              <a:rPr lang="en-US" b="1" dirty="0" smtClean="0">
                <a:solidFill>
                  <a:prstClr val="white"/>
                </a:solidFill>
              </a:rPr>
              <a:t>93% </a:t>
            </a:r>
            <a:r>
              <a:rPr lang="en-US" b="1" dirty="0">
                <a:solidFill>
                  <a:prstClr val="white"/>
                </a:solidFill>
              </a:rPr>
              <a:t>of Dev.  students </a:t>
            </a:r>
            <a:r>
              <a:rPr lang="en-US" b="1" dirty="0" smtClean="0">
                <a:solidFill>
                  <a:prstClr val="white"/>
                </a:solidFill>
              </a:rPr>
              <a:t>took  </a:t>
            </a:r>
            <a:r>
              <a:rPr lang="en-US" b="1" dirty="0">
                <a:solidFill>
                  <a:prstClr val="white"/>
                </a:solidFill>
              </a:rPr>
              <a:t>senior math </a:t>
            </a:r>
            <a:r>
              <a:rPr lang="en-US" b="1" dirty="0" smtClean="0">
                <a:solidFill>
                  <a:prstClr val="white"/>
                </a:solidFill>
              </a:rPr>
              <a:t>but </a:t>
            </a:r>
            <a:r>
              <a:rPr lang="en-US" b="1" dirty="0">
                <a:solidFill>
                  <a:prstClr val="white"/>
                </a:solidFill>
              </a:rPr>
              <a:t>26% failed senior math</a:t>
            </a:r>
          </a:p>
        </p:txBody>
      </p:sp>
      <p:pic>
        <p:nvPicPr>
          <p:cNvPr id="20485" name="Picture 2" descr="C:\Documents and Settings\adouglas\Local Settings\Temporary Internet Files\Content.IE5\3AK9LCI3\MCj03975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7750">
            <a:off x="1600200" y="2514600"/>
            <a:ext cx="18256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572000" y="3252788"/>
            <a:ext cx="3830638" cy="2895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4BACC6">
                    <a:lumMod val="75000"/>
                  </a:srgbClr>
                </a:solidFill>
              </a:rPr>
              <a:t>High School “Y” </a:t>
            </a:r>
            <a:r>
              <a:rPr lang="en-US" b="1" dirty="0">
                <a:solidFill>
                  <a:prstClr val="black"/>
                </a:solidFill>
              </a:rPr>
              <a:t>75% of Dev. students did not take senior </a:t>
            </a:r>
            <a:r>
              <a:rPr lang="en-US" b="1" dirty="0" smtClean="0">
                <a:solidFill>
                  <a:prstClr val="black"/>
                </a:solidFill>
              </a:rPr>
              <a:t>math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20487" name="Picture 3" descr="C:\Documents and Settings\adouglas\Local Settings\Temporary Internet Files\Content.IE5\ALULN11M\MCj039673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ACR Col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76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3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 smtClean="0"/>
              <a:t>ACT College Readiness Benchmarks</a:t>
            </a:r>
          </a:p>
          <a:p>
            <a:pPr marL="82296" indent="0">
              <a:buNone/>
            </a:pPr>
            <a:endParaRPr lang="en-US" b="1" dirty="0"/>
          </a:p>
          <a:p>
            <a:pPr marL="82296" indent="0">
              <a:buNone/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512" y="2285999"/>
            <a:ext cx="5804087" cy="363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61722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 (2011) as cited in Office of the Lieutenant Governor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ACR Color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" y="0"/>
            <a:ext cx="1076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95400" y="34737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8064A2">
                    <a:lumMod val="75000"/>
                  </a:srgbClr>
                </a:solidFill>
                <a:latin typeface="Georgia" pitchFamily="18" charset="0"/>
                <a:ea typeface="Cambria Math" pitchFamily="18" charset="0"/>
              </a:rPr>
              <a:t>Increasing College Readiness…</a:t>
            </a:r>
            <a:endParaRPr lang="en-US" sz="3200" b="1" dirty="0">
              <a:solidFill>
                <a:srgbClr val="8064A2">
                  <a:lumMod val="75000"/>
                </a:srgbClr>
              </a:solidFill>
              <a:latin typeface="Georgia" pitchFamily="18" charset="0"/>
              <a:ea typeface="Cambria Math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490488"/>
              </p:ext>
            </p:extLst>
          </p:nvPr>
        </p:nvGraphicFramePr>
        <p:xfrm>
          <a:off x="2286000" y="1279525"/>
          <a:ext cx="5257800" cy="352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663241"/>
              </p:ext>
            </p:extLst>
          </p:nvPr>
        </p:nvGraphicFramePr>
        <p:xfrm>
          <a:off x="1447800" y="4899660"/>
          <a:ext cx="5257800" cy="1531620"/>
        </p:xfrm>
        <a:graphic>
          <a:graphicData uri="http://schemas.openxmlformats.org/drawingml/2006/table">
            <a:tbl>
              <a:tblPr/>
              <a:tblGrid>
                <a:gridCol w="660365"/>
                <a:gridCol w="803924"/>
                <a:gridCol w="861346"/>
                <a:gridCol w="893646"/>
                <a:gridCol w="689077"/>
                <a:gridCol w="689077"/>
                <a:gridCol w="660365"/>
              </a:tblGrid>
              <a:tr h="283563">
                <a:tc>
                  <a:txBody>
                    <a:bodyPr/>
                    <a:lstStyle/>
                    <a:p>
                      <a:pPr algn="l" fontAlgn="b"/>
                      <a:endParaRPr lang="en-US" sz="1000" b="0" i="1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% College Ready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Total Developmental Need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English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100% CR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Need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6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effectLst/>
                          <a:latin typeface="Arial"/>
                        </a:rPr>
                        <a:t>2006FA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29%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57</a:t>
                      </a:r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73%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24%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21%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Arial"/>
                        </a:rPr>
                        <a:t>957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279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1" u="none" strike="noStrike" dirty="0">
                          <a:effectLst/>
                          <a:latin typeface="Arial"/>
                        </a:rPr>
                        <a:t>2011FA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37%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60%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74%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30%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effectLst/>
                          <a:latin typeface="Arial"/>
                        </a:rPr>
                        <a:t>19%</a:t>
                      </a:r>
                      <a:endParaRPr lang="en-US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/>
                        </a:rPr>
                        <a:t>1,296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90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What’s Next?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Expand Bridge</a:t>
            </a:r>
          </a:p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Focus on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Achievement Gaps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ELL 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Other?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3074" name="Picture 2" descr="C:\Users\jschaid\AppData\Local\Microsoft\Windows\Temporary Internet Files\Content.IE5\7DI43PJ0\MC9102206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1219200"/>
            <a:ext cx="4377276" cy="252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116" y="3124200"/>
            <a:ext cx="3938357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CR Color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" y="0"/>
            <a:ext cx="107632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01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jschaid\Local Settings\Temporary Internet Files\Content.IE5\ADQ2702Q\MC90023740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19200"/>
            <a:ext cx="3429000" cy="1752600"/>
          </a:xfrm>
          <a:prstGeom prst="rect">
            <a:avLst/>
          </a:prstGeom>
          <a:noFill/>
        </p:spPr>
      </p:pic>
      <p:sp>
        <p:nvSpPr>
          <p:cNvPr id="28" name="Explosion 2 27"/>
          <p:cNvSpPr/>
          <p:nvPr/>
        </p:nvSpPr>
        <p:spPr>
          <a:xfrm>
            <a:off x="2971800" y="1600200"/>
            <a:ext cx="3276600" cy="40386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14" name="Content Placeholder 10"/>
          <p:cNvGraphicFramePr>
            <a:graphicFrameLocks/>
          </p:cNvGraphicFramePr>
          <p:nvPr/>
        </p:nvGraphicFramePr>
        <p:xfrm>
          <a:off x="228600" y="16764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 14"/>
          <p:cNvGraphicFramePr/>
          <p:nvPr/>
        </p:nvGraphicFramePr>
        <p:xfrm>
          <a:off x="4343400" y="1676400"/>
          <a:ext cx="4572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7" name="Picture 3" descr="C:\Documents and Settings\jschaid\Local Settings\Temporary Internet Files\Content.IE5\CK20KA03\MC900250176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52800" y="2438400"/>
            <a:ext cx="2062681" cy="277639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 rot="1020000">
            <a:off x="2574639" y="655183"/>
            <a:ext cx="1981200" cy="706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lbertus ExtraBold" pitchFamily="18" charset="0"/>
              </a:rPr>
              <a:t>College</a:t>
            </a:r>
            <a:endParaRPr lang="en-US" sz="4000" dirty="0">
              <a:solidFill>
                <a:srgbClr val="0070C0"/>
              </a:solidFill>
              <a:latin typeface="Albertus ExtraBol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-1020000">
            <a:off x="4542420" y="517412"/>
            <a:ext cx="2602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Albertus ExtraBold" pitchFamily="18" charset="0"/>
              </a:rPr>
              <a:t>Readiness</a:t>
            </a:r>
            <a:endParaRPr lang="en-US" sz="4000" dirty="0">
              <a:solidFill>
                <a:srgbClr val="0070C0"/>
              </a:solidFill>
              <a:latin typeface="Albertus ExtraBold" pitchFamily="18" charset="0"/>
            </a:endParaRPr>
          </a:p>
        </p:txBody>
      </p:sp>
      <p:pic>
        <p:nvPicPr>
          <p:cNvPr id="16" name="Picture 5" descr="ACR Color 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" y="152398"/>
            <a:ext cx="8959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33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47152"/>
              </p:ext>
            </p:extLst>
          </p:nvPr>
        </p:nvGraphicFramePr>
        <p:xfrm>
          <a:off x="399461" y="1905000"/>
          <a:ext cx="83058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3632200"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Brian Durham</a:t>
                      </a:r>
                    </a:p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Senior Director for Academic Affairs</a:t>
                      </a:r>
                      <a:r>
                        <a:rPr lang="en-US" sz="2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&amp; CTE</a:t>
                      </a:r>
                    </a:p>
                    <a:p>
                      <a:r>
                        <a:rPr lang="en-US" sz="2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Illinois Community College Board</a:t>
                      </a:r>
                    </a:p>
                    <a:p>
                      <a:r>
                        <a:rPr lang="en-US" sz="2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hlinkClick r:id="rId2"/>
                        </a:rPr>
                        <a:t>brian.durham@illinois.gov</a:t>
                      </a:r>
                      <a:r>
                        <a:rPr lang="en-US" sz="2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Julie </a:t>
                      </a:r>
                      <a:r>
                        <a:rPr lang="en-US" sz="2800" b="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Schaid</a:t>
                      </a:r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, Ph.D., </a:t>
                      </a:r>
                    </a:p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Assoc. Dean, College Readiness &amp; School Partnerships</a:t>
                      </a:r>
                    </a:p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Elgin Community College</a:t>
                      </a:r>
                    </a:p>
                    <a:p>
                      <a:r>
                        <a:rPr lang="en-US" sz="2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hlinkClick r:id="rId3"/>
                        </a:rPr>
                        <a:t>jschaid@elgin.edu</a:t>
                      </a:r>
                      <a:r>
                        <a:rPr lang="en-US" sz="2800" b="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6" descr="Click To Go Back To Homep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52845"/>
            <a:ext cx="7715250" cy="93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ACR Color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461" y="121227"/>
            <a:ext cx="89593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1643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References:</a:t>
            </a:r>
          </a:p>
          <a:p>
            <a:endParaRPr lang="en-US" dirty="0" smtClean="0"/>
          </a:p>
          <a:p>
            <a:r>
              <a:rPr lang="en-US" dirty="0" smtClean="0"/>
              <a:t>Office of the Lieutenant Governor (2012).  </a:t>
            </a:r>
            <a:r>
              <a:rPr lang="en-US" i="1" dirty="0" smtClean="0"/>
              <a:t>Focus on the Finish:  </a:t>
            </a:r>
          </a:p>
          <a:p>
            <a:r>
              <a:rPr lang="en-US" dirty="0">
                <a:hlinkClick r:id="rId2"/>
              </a:rPr>
              <a:t>http://www2.illinois.gov/ltgov/Documents/CC%20Report%20for%20web.pdf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Illinois Community College Board:  </a:t>
            </a:r>
          </a:p>
          <a:p>
            <a:r>
              <a:rPr lang="en-US" dirty="0" smtClean="0">
                <a:hlinkClick r:id="rId3"/>
              </a:rPr>
              <a:t>www.iccb.org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Elgin Community College</a:t>
            </a:r>
          </a:p>
          <a:p>
            <a:r>
              <a:rPr lang="en-US" dirty="0" smtClean="0">
                <a:hlinkClick r:id="rId4"/>
              </a:rPr>
              <a:t>www.elgin.edu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Educational Policy Improvement Center:  </a:t>
            </a: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://www.epiconline.org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Association for Career &amp; Technical Education: 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www.acteonline.org/readiness.aspx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 (2011). </a:t>
            </a:r>
            <a:r>
              <a:rPr lang="en-US" dirty="0"/>
              <a:t>“Illinois; The Condition of College and Career Readiness, 2011.” </a:t>
            </a: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www.act.org/newsroom/data/2011/states/pdf/Illinois.pdf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49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Most jobs require some skills associated with higher education </a:t>
            </a:r>
            <a:r>
              <a:rPr lang="en-US" sz="2400" dirty="0"/>
              <a:t>(Carnevale, et al., 2011).</a:t>
            </a:r>
          </a:p>
          <a:p>
            <a:pPr>
              <a:lnSpc>
                <a:spcPct val="80000"/>
              </a:lnSpc>
              <a:buNone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An individual with a Bachelor’s degree earns 2.1 million dollars over the course of his or her life, twice as much as an individual with only a high school diploma </a:t>
            </a:r>
            <a:r>
              <a:rPr lang="en-US" sz="2400" dirty="0"/>
              <a:t>(U.S. Department of Education, 2006, p. 7).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6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Policy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Illinois’ Completion </a:t>
            </a:r>
            <a:r>
              <a:rPr lang="en-US" dirty="0" smtClean="0"/>
              <a:t>Agenda– 60 x 2025</a:t>
            </a:r>
            <a:endParaRPr lang="en-US" dirty="0"/>
          </a:p>
          <a:p>
            <a:r>
              <a:rPr lang="en-US" dirty="0" smtClean="0"/>
              <a:t>P-20 Council</a:t>
            </a:r>
          </a:p>
          <a:p>
            <a:r>
              <a:rPr lang="en-US" dirty="0" smtClean="0"/>
              <a:t>College and Career Readiness Efforts</a:t>
            </a:r>
          </a:p>
        </p:txBody>
      </p:sp>
    </p:spTree>
    <p:extLst>
      <p:ext uri="{BB962C8B-B14F-4D97-AF65-F5344CB8AC3E}">
        <p14:creationId xmlns:p14="http://schemas.microsoft.com/office/powerpoint/2010/main" val="11643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Illinois Completion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60 x 2025</a:t>
            </a:r>
          </a:p>
          <a:p>
            <a:r>
              <a:rPr lang="en-US" i="1" dirty="0" smtClean="0"/>
              <a:t>Focus on the Finish </a:t>
            </a:r>
            <a:r>
              <a:rPr lang="en-US" dirty="0" smtClean="0"/>
              <a:t>calls for:  </a:t>
            </a:r>
            <a:endParaRPr lang="en-US" i="1" dirty="0" smtClean="0"/>
          </a:p>
          <a:p>
            <a:pPr lvl="1"/>
            <a:r>
              <a:rPr lang="en-US" dirty="0" smtClean="0"/>
              <a:t>The creation of a statewide college and career readiness framework. 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Community colleges should </a:t>
            </a:r>
            <a:r>
              <a:rPr lang="en-US" dirty="0" smtClean="0"/>
              <a:t>collaborate with </a:t>
            </a:r>
            <a:r>
              <a:rPr lang="en-US" dirty="0"/>
              <a:t>K-12 education in a </a:t>
            </a:r>
            <a:r>
              <a:rPr lang="en-US" dirty="0" smtClean="0"/>
              <a:t>systematic way </a:t>
            </a:r>
            <a:r>
              <a:rPr lang="en-US" dirty="0"/>
              <a:t>to set expectations and </a:t>
            </a:r>
            <a:r>
              <a:rPr lang="en-US" dirty="0" smtClean="0"/>
              <a:t>measure the </a:t>
            </a:r>
            <a:r>
              <a:rPr lang="en-US" dirty="0"/>
              <a:t>impact of this secondary and </a:t>
            </a:r>
            <a:r>
              <a:rPr lang="en-US" dirty="0" smtClean="0"/>
              <a:t>postsecondary collaboration.”</a:t>
            </a:r>
          </a:p>
          <a:p>
            <a:pPr lvl="3"/>
            <a:r>
              <a:rPr lang="en-US" i="1" dirty="0" smtClean="0"/>
              <a:t>Improved data collection</a:t>
            </a:r>
          </a:p>
          <a:p>
            <a:pPr lvl="3"/>
            <a:r>
              <a:rPr lang="en-US" i="1" dirty="0" smtClean="0"/>
              <a:t>Universal assessment</a:t>
            </a:r>
          </a:p>
          <a:p>
            <a:pPr lvl="3"/>
            <a:r>
              <a:rPr lang="en-US" i="1" dirty="0" smtClean="0"/>
              <a:t>Dissemination of best practices</a:t>
            </a:r>
          </a:p>
          <a:p>
            <a:pPr lvl="3"/>
            <a:r>
              <a:rPr lang="en-US" i="1" dirty="0" smtClean="0"/>
              <a:t>Promoting collaboration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505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P-20 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Mission:  “to increase students' opportunities for success in college and careers by developing indicators and recommending policies to support and align transitions across the P-20 spectrum and with other stakeholders.”</a:t>
            </a:r>
          </a:p>
          <a:p>
            <a:r>
              <a:rPr lang="en-US" dirty="0" smtClean="0"/>
              <a:t>Goals:  </a:t>
            </a:r>
          </a:p>
          <a:p>
            <a:pPr lvl="1"/>
            <a:r>
              <a:rPr lang="en-US" dirty="0" smtClean="0"/>
              <a:t>“Define” College and Career Readiness</a:t>
            </a:r>
          </a:p>
          <a:p>
            <a:pPr lvl="2"/>
            <a:r>
              <a:rPr lang="en-US" dirty="0" smtClean="0"/>
              <a:t>Informed by the Conley Model</a:t>
            </a:r>
          </a:p>
          <a:p>
            <a:pPr lvl="2"/>
            <a:r>
              <a:rPr lang="en-US" dirty="0" smtClean="0"/>
              <a:t>Informed by the ACTE Model</a:t>
            </a:r>
          </a:p>
          <a:p>
            <a:pPr lvl="1"/>
            <a:r>
              <a:rPr lang="en-US" dirty="0" smtClean="0"/>
              <a:t>Benchmark College and Career Readiness</a:t>
            </a:r>
          </a:p>
          <a:p>
            <a:pPr lvl="1"/>
            <a:r>
              <a:rPr lang="en-US" dirty="0" smtClean="0"/>
              <a:t>Recommend Policy to the Education Agencies and the P-20 Council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Conley Model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6705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1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ACTE Model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71679"/>
            <a:ext cx="8001000" cy="264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25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141</TotalTime>
  <Words>1233</Words>
  <Application>Microsoft Office PowerPoint</Application>
  <PresentationFormat>On-screen Show (4:3)</PresentationFormat>
  <Paragraphs>233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Solstice</vt:lpstr>
      <vt:lpstr>Thermal</vt:lpstr>
      <vt:lpstr>2_Office Theme</vt:lpstr>
      <vt:lpstr>College &amp; Career Readiness  in Illinois</vt:lpstr>
      <vt:lpstr>The Numbers</vt:lpstr>
      <vt:lpstr>The Numbers</vt:lpstr>
      <vt:lpstr>The Reasons</vt:lpstr>
      <vt:lpstr>The Policy Environment</vt:lpstr>
      <vt:lpstr>Illinois Completion Agenda</vt:lpstr>
      <vt:lpstr>P-20 Working Group</vt:lpstr>
      <vt:lpstr>The Conley Model</vt:lpstr>
      <vt:lpstr>The ACTE Model</vt:lpstr>
      <vt:lpstr>The Complexity of College and Career Readiness</vt:lpstr>
      <vt:lpstr>The College and Career Readiness Pilot Project Act:  The Elements</vt:lpstr>
      <vt:lpstr>The College and Career Readiness Pilot Project Act 2009</vt:lpstr>
      <vt:lpstr>The College and Career Readiness Pilot Project Act 2010</vt:lpstr>
      <vt:lpstr>CCR Data 2011</vt:lpstr>
      <vt:lpstr>CCR Data 2011</vt:lpstr>
      <vt:lpstr>CCR Data 2011</vt:lpstr>
      <vt:lpstr>NEXT STEPS:  STEM College and Career Readiness</vt:lpstr>
      <vt:lpstr>What are we responding to?</vt:lpstr>
      <vt:lpstr>The Core Elements of Success</vt:lpstr>
      <vt:lpstr>How must we be diligent?</vt:lpstr>
      <vt:lpstr>PowerPoint Presentation</vt:lpstr>
      <vt:lpstr>PowerPoint Presentation</vt:lpstr>
      <vt:lpstr>Points of Connection in the Schools</vt:lpstr>
      <vt:lpstr>The Work of the Alliance:</vt:lpstr>
      <vt:lpstr>Summer Bridge Results: Four Years = 111 Students and 73% Success!</vt:lpstr>
      <vt:lpstr>The Work of the Alliance:</vt:lpstr>
      <vt:lpstr>Data Sharing –  High School Course-taking Patterns &amp; College Readines </vt:lpstr>
      <vt:lpstr>Data Sharing  High School Course-taking Patterns &amp; College Readiness</vt:lpstr>
      <vt:lpstr>What does our data tell us when broken out by high school? </vt:lpstr>
      <vt:lpstr>PowerPoint Presentation</vt:lpstr>
      <vt:lpstr>What’s Next?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durham</dc:creator>
  <cp:lastModifiedBy>Brian</cp:lastModifiedBy>
  <cp:revision>15</cp:revision>
  <dcterms:created xsi:type="dcterms:W3CDTF">2012-07-11T15:16:44Z</dcterms:created>
  <dcterms:modified xsi:type="dcterms:W3CDTF">2012-07-12T13:01:49Z</dcterms:modified>
</cp:coreProperties>
</file>