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5" r:id="rId2"/>
    <p:sldId id="399" r:id="rId3"/>
    <p:sldId id="398" r:id="rId4"/>
    <p:sldId id="329" r:id="rId5"/>
    <p:sldId id="363" r:id="rId6"/>
    <p:sldId id="385" r:id="rId7"/>
    <p:sldId id="404" r:id="rId8"/>
    <p:sldId id="405" r:id="rId9"/>
    <p:sldId id="364" r:id="rId10"/>
    <p:sldId id="365" r:id="rId11"/>
    <p:sldId id="402" r:id="rId12"/>
    <p:sldId id="403" r:id="rId13"/>
    <p:sldId id="406" r:id="rId14"/>
    <p:sldId id="387" r:id="rId15"/>
    <p:sldId id="381" r:id="rId16"/>
    <p:sldId id="407" r:id="rId17"/>
    <p:sldId id="392" r:id="rId18"/>
    <p:sldId id="389" r:id="rId19"/>
    <p:sldId id="390" r:id="rId2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95" charset="0"/>
        <a:ea typeface="ＭＳ Ｐゴシック" pitchFamily="-95" charset="-128"/>
        <a:cs typeface="ＭＳ Ｐゴシック" pitchFamily="-95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95" charset="0"/>
        <a:ea typeface="ＭＳ Ｐゴシック" pitchFamily="-95" charset="-128"/>
        <a:cs typeface="ＭＳ Ｐゴシック" pitchFamily="-95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95" charset="0"/>
        <a:ea typeface="ＭＳ Ｐゴシック" pitchFamily="-95" charset="-128"/>
        <a:cs typeface="ＭＳ Ｐゴシック" pitchFamily="-95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95" charset="0"/>
        <a:ea typeface="ＭＳ Ｐゴシック" pitchFamily="-95" charset="-128"/>
        <a:cs typeface="ＭＳ Ｐゴシック" pitchFamily="-95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95" charset="0"/>
        <a:ea typeface="ＭＳ Ｐゴシック" pitchFamily="-95" charset="-128"/>
        <a:cs typeface="ＭＳ Ｐゴシック" pitchFamily="-9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pitchFamily="-95" charset="0"/>
        <a:ea typeface="ＭＳ Ｐゴシック" pitchFamily="-95" charset="-128"/>
        <a:cs typeface="ＭＳ Ｐゴシック" pitchFamily="-9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pitchFamily="-95" charset="0"/>
        <a:ea typeface="ＭＳ Ｐゴシック" pitchFamily="-95" charset="-128"/>
        <a:cs typeface="ＭＳ Ｐゴシック" pitchFamily="-9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pitchFamily="-95" charset="0"/>
        <a:ea typeface="ＭＳ Ｐゴシック" pitchFamily="-95" charset="-128"/>
        <a:cs typeface="ＭＳ Ｐゴシック" pitchFamily="-9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pitchFamily="-95" charset="0"/>
        <a:ea typeface="ＭＳ Ｐゴシック" pitchFamily="-95" charset="-128"/>
        <a:cs typeface="ＭＳ Ｐゴシック" pitchFamily="-9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-2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8E717-F80A-B149-8B42-258E2417EEDF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75127FEF-7A59-3A4F-9649-0245FB0DF9C9}">
      <dgm:prSet phldrT="[Text]" custT="1"/>
      <dgm:spPr/>
      <dgm:t>
        <a:bodyPr/>
        <a:lstStyle/>
        <a:p>
          <a:r>
            <a:rPr lang="en-US" sz="1400" dirty="0" smtClean="0"/>
            <a:t>Need</a:t>
          </a:r>
          <a:endParaRPr lang="en-US" sz="1400" dirty="0"/>
        </a:p>
      </dgm:t>
    </dgm:pt>
    <dgm:pt modelId="{F690B111-D76A-A34A-86E8-2441E7B18AC3}" type="parTrans" cxnId="{A9FBF3F3-E90B-834A-ADD2-DF02A30FCD85}">
      <dgm:prSet/>
      <dgm:spPr/>
      <dgm:t>
        <a:bodyPr/>
        <a:lstStyle/>
        <a:p>
          <a:endParaRPr lang="en-US"/>
        </a:p>
      </dgm:t>
    </dgm:pt>
    <dgm:pt modelId="{9E8D8424-EA76-1246-9523-3D7513DA8FCE}" type="sibTrans" cxnId="{A9FBF3F3-E90B-834A-ADD2-DF02A30FCD85}">
      <dgm:prSet/>
      <dgm:spPr/>
      <dgm:t>
        <a:bodyPr/>
        <a:lstStyle/>
        <a:p>
          <a:endParaRPr lang="en-US"/>
        </a:p>
      </dgm:t>
    </dgm:pt>
    <dgm:pt modelId="{4F12BFEF-AA56-6046-973B-DA7D7B681833}" type="pres">
      <dgm:prSet presAssocID="{56D8E717-F80A-B149-8B42-258E2417EEDF}" presName="Name0" presStyleCnt="0">
        <dgm:presLayoutVars>
          <dgm:dir/>
          <dgm:resizeHandles val="exact"/>
        </dgm:presLayoutVars>
      </dgm:prSet>
      <dgm:spPr/>
    </dgm:pt>
    <dgm:pt modelId="{ED17A69E-251B-0E42-903A-0066DF85A4F9}" type="pres">
      <dgm:prSet presAssocID="{75127FEF-7A59-3A4F-9649-0245FB0DF9C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BF3F3-E90B-834A-ADD2-DF02A30FCD85}" srcId="{56D8E717-F80A-B149-8B42-258E2417EEDF}" destId="{75127FEF-7A59-3A4F-9649-0245FB0DF9C9}" srcOrd="0" destOrd="0" parTransId="{F690B111-D76A-A34A-86E8-2441E7B18AC3}" sibTransId="{9E8D8424-EA76-1246-9523-3D7513DA8FCE}"/>
    <dgm:cxn modelId="{A8E8EFBC-15B2-F540-918B-59B79BF1C063}" type="presOf" srcId="{75127FEF-7A59-3A4F-9649-0245FB0DF9C9}" destId="{ED17A69E-251B-0E42-903A-0066DF85A4F9}" srcOrd="0" destOrd="0" presId="urn:microsoft.com/office/officeart/2005/8/layout/process1"/>
    <dgm:cxn modelId="{33726516-5F5E-7745-9B73-B0EF7293759D}" type="presOf" srcId="{56D8E717-F80A-B149-8B42-258E2417EEDF}" destId="{4F12BFEF-AA56-6046-973B-DA7D7B681833}" srcOrd="0" destOrd="0" presId="urn:microsoft.com/office/officeart/2005/8/layout/process1"/>
    <dgm:cxn modelId="{E4587F27-A965-E342-BD86-3E98A898AA11}" type="presParOf" srcId="{4F12BFEF-AA56-6046-973B-DA7D7B681833}" destId="{ED17A69E-251B-0E42-903A-0066DF85A4F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8E717-F80A-B149-8B42-258E2417EEDF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75127FEF-7A59-3A4F-9649-0245FB0DF9C9}">
      <dgm:prSet phldrT="[Text]" custT="1"/>
      <dgm:spPr/>
      <dgm:t>
        <a:bodyPr/>
        <a:lstStyle/>
        <a:p>
          <a:r>
            <a:rPr lang="en-US" sz="1400" dirty="0" smtClean="0"/>
            <a:t>Response</a:t>
          </a:r>
          <a:endParaRPr lang="en-US" sz="1400" dirty="0"/>
        </a:p>
      </dgm:t>
    </dgm:pt>
    <dgm:pt modelId="{F690B111-D76A-A34A-86E8-2441E7B18AC3}" type="parTrans" cxnId="{A9FBF3F3-E90B-834A-ADD2-DF02A30FCD85}">
      <dgm:prSet/>
      <dgm:spPr/>
      <dgm:t>
        <a:bodyPr/>
        <a:lstStyle/>
        <a:p>
          <a:endParaRPr lang="en-US"/>
        </a:p>
      </dgm:t>
    </dgm:pt>
    <dgm:pt modelId="{9E8D8424-EA76-1246-9523-3D7513DA8FCE}" type="sibTrans" cxnId="{A9FBF3F3-E90B-834A-ADD2-DF02A30FCD85}">
      <dgm:prSet/>
      <dgm:spPr/>
      <dgm:t>
        <a:bodyPr/>
        <a:lstStyle/>
        <a:p>
          <a:endParaRPr lang="en-US"/>
        </a:p>
      </dgm:t>
    </dgm:pt>
    <dgm:pt modelId="{4F12BFEF-AA56-6046-973B-DA7D7B681833}" type="pres">
      <dgm:prSet presAssocID="{56D8E717-F80A-B149-8B42-258E2417EEDF}" presName="Name0" presStyleCnt="0">
        <dgm:presLayoutVars>
          <dgm:dir/>
          <dgm:resizeHandles val="exact"/>
        </dgm:presLayoutVars>
      </dgm:prSet>
      <dgm:spPr/>
    </dgm:pt>
    <dgm:pt modelId="{ED17A69E-251B-0E42-903A-0066DF85A4F9}" type="pres">
      <dgm:prSet presAssocID="{75127FEF-7A59-3A4F-9649-0245FB0DF9C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090853-1C5F-6B4D-9E63-3B39B0D01640}" type="presOf" srcId="{75127FEF-7A59-3A4F-9649-0245FB0DF9C9}" destId="{ED17A69E-251B-0E42-903A-0066DF85A4F9}" srcOrd="0" destOrd="0" presId="urn:microsoft.com/office/officeart/2005/8/layout/process1"/>
    <dgm:cxn modelId="{A9FBF3F3-E90B-834A-ADD2-DF02A30FCD85}" srcId="{56D8E717-F80A-B149-8B42-258E2417EEDF}" destId="{75127FEF-7A59-3A4F-9649-0245FB0DF9C9}" srcOrd="0" destOrd="0" parTransId="{F690B111-D76A-A34A-86E8-2441E7B18AC3}" sibTransId="{9E8D8424-EA76-1246-9523-3D7513DA8FCE}"/>
    <dgm:cxn modelId="{D4B1DCE9-D11E-B140-83AC-92028EAADCF0}" type="presOf" srcId="{56D8E717-F80A-B149-8B42-258E2417EEDF}" destId="{4F12BFEF-AA56-6046-973B-DA7D7B681833}" srcOrd="0" destOrd="0" presId="urn:microsoft.com/office/officeart/2005/8/layout/process1"/>
    <dgm:cxn modelId="{3DB89F22-3517-854A-8B51-438477D441CE}" type="presParOf" srcId="{4F12BFEF-AA56-6046-973B-DA7D7B681833}" destId="{ED17A69E-251B-0E42-903A-0066DF85A4F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8E717-F80A-B149-8B42-258E2417EEDF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75127FEF-7A59-3A4F-9649-0245FB0DF9C9}">
      <dgm:prSet phldrT="[Text]" custT="1"/>
      <dgm:spPr/>
      <dgm:t>
        <a:bodyPr/>
        <a:lstStyle/>
        <a:p>
          <a:r>
            <a:rPr lang="en-US" sz="1400" dirty="0" smtClean="0"/>
            <a:t>Evaluation</a:t>
          </a:r>
          <a:endParaRPr lang="en-US" sz="1400" dirty="0"/>
        </a:p>
      </dgm:t>
    </dgm:pt>
    <dgm:pt modelId="{F690B111-D76A-A34A-86E8-2441E7B18AC3}" type="parTrans" cxnId="{A9FBF3F3-E90B-834A-ADD2-DF02A30FCD85}">
      <dgm:prSet/>
      <dgm:spPr/>
      <dgm:t>
        <a:bodyPr/>
        <a:lstStyle/>
        <a:p>
          <a:endParaRPr lang="en-US"/>
        </a:p>
      </dgm:t>
    </dgm:pt>
    <dgm:pt modelId="{9E8D8424-EA76-1246-9523-3D7513DA8FCE}" type="sibTrans" cxnId="{A9FBF3F3-E90B-834A-ADD2-DF02A30FCD85}">
      <dgm:prSet/>
      <dgm:spPr/>
      <dgm:t>
        <a:bodyPr/>
        <a:lstStyle/>
        <a:p>
          <a:endParaRPr lang="en-US"/>
        </a:p>
      </dgm:t>
    </dgm:pt>
    <dgm:pt modelId="{4F12BFEF-AA56-6046-973B-DA7D7B681833}" type="pres">
      <dgm:prSet presAssocID="{56D8E717-F80A-B149-8B42-258E2417EEDF}" presName="Name0" presStyleCnt="0">
        <dgm:presLayoutVars>
          <dgm:dir/>
          <dgm:resizeHandles val="exact"/>
        </dgm:presLayoutVars>
      </dgm:prSet>
      <dgm:spPr/>
    </dgm:pt>
    <dgm:pt modelId="{ED17A69E-251B-0E42-903A-0066DF85A4F9}" type="pres">
      <dgm:prSet presAssocID="{75127FEF-7A59-3A4F-9649-0245FB0DF9C9}" presName="node" presStyleLbl="node1" presStyleIdx="0" presStyleCnt="1" custLinFactNeighborX="-11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A1492E-EC9E-4442-8317-17F004EAA98B}" type="presOf" srcId="{75127FEF-7A59-3A4F-9649-0245FB0DF9C9}" destId="{ED17A69E-251B-0E42-903A-0066DF85A4F9}" srcOrd="0" destOrd="0" presId="urn:microsoft.com/office/officeart/2005/8/layout/process1"/>
    <dgm:cxn modelId="{A9FBF3F3-E90B-834A-ADD2-DF02A30FCD85}" srcId="{56D8E717-F80A-B149-8B42-258E2417EEDF}" destId="{75127FEF-7A59-3A4F-9649-0245FB0DF9C9}" srcOrd="0" destOrd="0" parTransId="{F690B111-D76A-A34A-86E8-2441E7B18AC3}" sibTransId="{9E8D8424-EA76-1246-9523-3D7513DA8FCE}"/>
    <dgm:cxn modelId="{E02078C2-7DD7-2E45-9791-44C377F45EA1}" type="presOf" srcId="{56D8E717-F80A-B149-8B42-258E2417EEDF}" destId="{4F12BFEF-AA56-6046-973B-DA7D7B681833}" srcOrd="0" destOrd="0" presId="urn:microsoft.com/office/officeart/2005/8/layout/process1"/>
    <dgm:cxn modelId="{4D72744F-B134-0542-86CB-691761BD83DC}" type="presParOf" srcId="{4F12BFEF-AA56-6046-973B-DA7D7B681833}" destId="{ED17A69E-251B-0E42-903A-0066DF85A4F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3B172-662D-BB47-AD1E-D2C2903A6E00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A40038-2E6F-CC42-817A-3E3010E24D0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dirty="0" smtClean="0"/>
            <a:t>Data Analysis / ID Early Warning Indicators</a:t>
          </a:r>
          <a:endParaRPr lang="en-US" sz="1200" dirty="0"/>
        </a:p>
      </dgm:t>
    </dgm:pt>
    <dgm:pt modelId="{E434CEC0-C562-3C42-85D8-DF83EEBDB208}" type="parTrans" cxnId="{73E89F43-481F-D04A-9220-5ADC1B7D486E}">
      <dgm:prSet/>
      <dgm:spPr/>
      <dgm:t>
        <a:bodyPr/>
        <a:lstStyle/>
        <a:p>
          <a:endParaRPr lang="en-US" sz="1200"/>
        </a:p>
      </dgm:t>
    </dgm:pt>
    <dgm:pt modelId="{7EB17D30-9F96-F741-8D11-9955139E118A}" type="sibTrans" cxnId="{73E89F43-481F-D04A-9220-5ADC1B7D486E}">
      <dgm:prSet custT="1"/>
      <dgm:spPr/>
      <dgm:t>
        <a:bodyPr/>
        <a:lstStyle/>
        <a:p>
          <a:endParaRPr lang="en-US" sz="1200"/>
        </a:p>
      </dgm:t>
    </dgm:pt>
    <dgm:pt modelId="{077FC259-769E-5840-ADF6-DFFF94E41F8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dirty="0" smtClean="0"/>
            <a:t>Understand specific problems to solve</a:t>
          </a:r>
          <a:endParaRPr lang="en-US" sz="1200" dirty="0"/>
        </a:p>
      </dgm:t>
    </dgm:pt>
    <dgm:pt modelId="{6D62626F-978D-F646-93A9-ECCA14F38244}" type="parTrans" cxnId="{9A1CB9D3-AB17-304F-ADBF-1F1B59B03B74}">
      <dgm:prSet/>
      <dgm:spPr/>
      <dgm:t>
        <a:bodyPr/>
        <a:lstStyle/>
        <a:p>
          <a:endParaRPr lang="en-US" sz="1200"/>
        </a:p>
      </dgm:t>
    </dgm:pt>
    <dgm:pt modelId="{324464A7-FB65-4243-98CE-0C245D54AB4C}" type="sibTrans" cxnId="{9A1CB9D3-AB17-304F-ADBF-1F1B59B03B74}">
      <dgm:prSet custT="1"/>
      <dgm:spPr/>
      <dgm:t>
        <a:bodyPr/>
        <a:lstStyle/>
        <a:p>
          <a:endParaRPr lang="en-US" sz="1200"/>
        </a:p>
      </dgm:t>
    </dgm:pt>
    <dgm:pt modelId="{120280F3-372A-5740-AA4D-96FE471F648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dirty="0" smtClean="0"/>
            <a:t>Explore all solutions (school processes to program partners)</a:t>
          </a:r>
          <a:endParaRPr lang="en-US" sz="1200" dirty="0"/>
        </a:p>
      </dgm:t>
    </dgm:pt>
    <dgm:pt modelId="{22B27D6E-36F2-C74C-9607-D60617BFD43E}" type="parTrans" cxnId="{13004C8E-AA49-0C45-B361-4F55945D75E0}">
      <dgm:prSet/>
      <dgm:spPr/>
      <dgm:t>
        <a:bodyPr/>
        <a:lstStyle/>
        <a:p>
          <a:endParaRPr lang="en-US" sz="1200"/>
        </a:p>
      </dgm:t>
    </dgm:pt>
    <dgm:pt modelId="{3985616E-F4E5-2A48-8419-7C829F014EDD}" type="sibTrans" cxnId="{13004C8E-AA49-0C45-B361-4F55945D75E0}">
      <dgm:prSet custT="1"/>
      <dgm:spPr/>
      <dgm:t>
        <a:bodyPr/>
        <a:lstStyle/>
        <a:p>
          <a:endParaRPr lang="en-US" sz="1200"/>
        </a:p>
      </dgm:t>
    </dgm:pt>
    <dgm:pt modelId="{76946095-D5BD-A444-BE91-D2BE4DD1B6C3}">
      <dgm:prSet phldrT="[Text]" custT="1"/>
      <dgm:spPr>
        <a:solidFill>
          <a:schemeClr val="accent1">
            <a:lumMod val="75000"/>
          </a:schemeClr>
        </a:solidFill>
      </dgm:spPr>
      <dgm:t>
        <a:bodyPr lIns="0" rIns="0"/>
        <a:lstStyle/>
        <a:p>
          <a:r>
            <a:rPr lang="en-US" sz="1200" dirty="0" smtClean="0"/>
            <a:t>Check to see if its working</a:t>
          </a:r>
          <a:endParaRPr lang="en-US" sz="1200" dirty="0"/>
        </a:p>
      </dgm:t>
    </dgm:pt>
    <dgm:pt modelId="{6E5D5F47-54BC-A847-85BF-539B01DE2E1D}" type="parTrans" cxnId="{2CBAEA0A-29BE-6941-9FAD-F3CC3BCCF88B}">
      <dgm:prSet/>
      <dgm:spPr/>
      <dgm:t>
        <a:bodyPr/>
        <a:lstStyle/>
        <a:p>
          <a:endParaRPr lang="en-US" sz="1200"/>
        </a:p>
      </dgm:t>
    </dgm:pt>
    <dgm:pt modelId="{4C0B11EC-A87F-4645-B738-2BBE86635E4E}" type="sibTrans" cxnId="{2CBAEA0A-29BE-6941-9FAD-F3CC3BCCF88B}">
      <dgm:prSet custT="1"/>
      <dgm:spPr/>
      <dgm:t>
        <a:bodyPr/>
        <a:lstStyle/>
        <a:p>
          <a:endParaRPr lang="en-US" sz="1200"/>
        </a:p>
      </dgm:t>
    </dgm:pt>
    <dgm:pt modelId="{C13F354D-A01B-C549-9B7A-D977DDF511A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dirty="0" smtClean="0"/>
            <a:t>Match best solutions to problems</a:t>
          </a:r>
          <a:endParaRPr lang="en-US" sz="1200" dirty="0"/>
        </a:p>
      </dgm:t>
    </dgm:pt>
    <dgm:pt modelId="{67519E0D-4166-9242-9D0D-5FE2D14ED199}" type="parTrans" cxnId="{621C2531-EDB4-D44E-9805-F84709D30E54}">
      <dgm:prSet/>
      <dgm:spPr/>
      <dgm:t>
        <a:bodyPr/>
        <a:lstStyle/>
        <a:p>
          <a:endParaRPr lang="en-US" sz="1200"/>
        </a:p>
      </dgm:t>
    </dgm:pt>
    <dgm:pt modelId="{6F137832-65E3-CC4E-87CB-794D0F80F03A}" type="sibTrans" cxnId="{621C2531-EDB4-D44E-9805-F84709D30E54}">
      <dgm:prSet custT="1"/>
      <dgm:spPr/>
      <dgm:t>
        <a:bodyPr/>
        <a:lstStyle/>
        <a:p>
          <a:endParaRPr lang="en-US" sz="1200"/>
        </a:p>
      </dgm:t>
    </dgm:pt>
    <dgm:pt modelId="{16AC691B-756F-5F4D-886F-FB7C7113284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dirty="0" smtClean="0"/>
            <a:t>Ensure school has training and capacity to implement and guide work</a:t>
          </a:r>
          <a:endParaRPr lang="en-US" sz="1200" dirty="0"/>
        </a:p>
      </dgm:t>
    </dgm:pt>
    <dgm:pt modelId="{89F90CA9-1962-CF47-9863-9A24FA6B4589}" type="parTrans" cxnId="{20259DEB-04C8-F446-8F8C-41619AAAA8A1}">
      <dgm:prSet/>
      <dgm:spPr/>
      <dgm:t>
        <a:bodyPr/>
        <a:lstStyle/>
        <a:p>
          <a:endParaRPr lang="en-US" sz="1200"/>
        </a:p>
      </dgm:t>
    </dgm:pt>
    <dgm:pt modelId="{B7997178-03ED-0542-9689-5B8C45C2F8F5}" type="sibTrans" cxnId="{20259DEB-04C8-F446-8F8C-41619AAAA8A1}">
      <dgm:prSet custT="1"/>
      <dgm:spPr/>
      <dgm:t>
        <a:bodyPr/>
        <a:lstStyle/>
        <a:p>
          <a:endParaRPr lang="en-US" sz="1200"/>
        </a:p>
      </dgm:t>
    </dgm:pt>
    <dgm:pt modelId="{37F10FB6-566D-D346-8D1D-8D558D842A9D}">
      <dgm:prSet phldrT="[Text]" custT="1"/>
      <dgm:spPr>
        <a:solidFill>
          <a:schemeClr val="accent1">
            <a:lumMod val="75000"/>
          </a:schemeClr>
        </a:solidFill>
      </dgm:spPr>
      <dgm:t>
        <a:bodyPr lIns="0" rIns="0"/>
        <a:lstStyle/>
        <a:p>
          <a:r>
            <a:rPr lang="en-US" sz="1200" dirty="0" smtClean="0"/>
            <a:t>Reflect on why / why not the practice worked; Repair faulty component</a:t>
          </a:r>
          <a:endParaRPr lang="en-US" sz="1200" dirty="0"/>
        </a:p>
      </dgm:t>
    </dgm:pt>
    <dgm:pt modelId="{BBE6B5BE-6A33-B945-B1C1-18FF19ACC00A}" type="parTrans" cxnId="{41B94D91-30F1-564B-A5BD-6E829DDA940D}">
      <dgm:prSet/>
      <dgm:spPr/>
      <dgm:t>
        <a:bodyPr/>
        <a:lstStyle/>
        <a:p>
          <a:endParaRPr lang="en-US" sz="1200"/>
        </a:p>
      </dgm:t>
    </dgm:pt>
    <dgm:pt modelId="{4135CD3D-8775-1846-8FCB-6A72651B4A3B}" type="sibTrans" cxnId="{41B94D91-30F1-564B-A5BD-6E829DDA940D}">
      <dgm:prSet/>
      <dgm:spPr/>
      <dgm:t>
        <a:bodyPr/>
        <a:lstStyle/>
        <a:p>
          <a:endParaRPr lang="en-US" sz="1200"/>
        </a:p>
      </dgm:t>
    </dgm:pt>
    <dgm:pt modelId="{6E0234A6-AC46-CF47-BC1C-02FEE7C8EFC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dirty="0" smtClean="0"/>
            <a:t>Plan layers of support</a:t>
          </a:r>
          <a:endParaRPr lang="en-US" sz="1200" dirty="0"/>
        </a:p>
      </dgm:t>
    </dgm:pt>
    <dgm:pt modelId="{54646801-B294-7442-BA82-24992AF3CA4E}" type="parTrans" cxnId="{8B2C4C32-36A0-214E-9076-5B24FE3FF143}">
      <dgm:prSet/>
      <dgm:spPr/>
      <dgm:t>
        <a:bodyPr/>
        <a:lstStyle/>
        <a:p>
          <a:endParaRPr lang="en-US" sz="1200"/>
        </a:p>
      </dgm:t>
    </dgm:pt>
    <dgm:pt modelId="{39D04D2B-5DB0-EB47-A2CA-FEED09240A4F}" type="sibTrans" cxnId="{8B2C4C32-36A0-214E-9076-5B24FE3FF143}">
      <dgm:prSet custT="1"/>
      <dgm:spPr/>
      <dgm:t>
        <a:bodyPr/>
        <a:lstStyle/>
        <a:p>
          <a:endParaRPr lang="en-US" sz="1200" dirty="0"/>
        </a:p>
      </dgm:t>
    </dgm:pt>
    <dgm:pt modelId="{A48E02FD-DFE1-2749-BD43-E7996DA0125E}" type="pres">
      <dgm:prSet presAssocID="{0553B172-662D-BB47-AD1E-D2C2903A6E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FCD5A5-4EDD-8E4D-8B0B-58CCCDC0BFB0}" type="pres">
      <dgm:prSet presAssocID="{F8A40038-2E6F-CC42-817A-3E3010E24D07}" presName="node" presStyleLbl="node1" presStyleIdx="0" presStyleCnt="8" custScaleX="264252" custScaleY="154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65F29-F9D0-4649-8FB2-6BB3676F99E9}" type="pres">
      <dgm:prSet presAssocID="{7EB17D30-9F96-F741-8D11-9955139E118A}" presName="sibTrans" presStyleLbl="sibTrans2D1" presStyleIdx="0" presStyleCnt="7" custScaleX="230279" custScaleY="351455"/>
      <dgm:spPr/>
      <dgm:t>
        <a:bodyPr/>
        <a:lstStyle/>
        <a:p>
          <a:endParaRPr lang="en-US"/>
        </a:p>
      </dgm:t>
    </dgm:pt>
    <dgm:pt modelId="{69354094-C514-EC44-8047-7A8404E90803}" type="pres">
      <dgm:prSet presAssocID="{7EB17D30-9F96-F741-8D11-9955139E118A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58CC13FD-0880-7E47-B8B5-058CE835E51D}" type="pres">
      <dgm:prSet presAssocID="{077FC259-769E-5840-ADF6-DFFF94E41F80}" presName="node" presStyleLbl="node1" presStyleIdx="1" presStyleCnt="8" custScaleX="264252" custScaleY="154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CEDE8-52B2-164F-8009-D797B05395FA}" type="pres">
      <dgm:prSet presAssocID="{324464A7-FB65-4243-98CE-0C245D54AB4C}" presName="sibTrans" presStyleLbl="sibTrans2D1" presStyleIdx="1" presStyleCnt="7" custScaleX="230279" custScaleY="351455"/>
      <dgm:spPr/>
      <dgm:t>
        <a:bodyPr/>
        <a:lstStyle/>
        <a:p>
          <a:endParaRPr lang="en-US"/>
        </a:p>
      </dgm:t>
    </dgm:pt>
    <dgm:pt modelId="{D8B1989E-9A67-4D48-BE92-43324724A507}" type="pres">
      <dgm:prSet presAssocID="{324464A7-FB65-4243-98CE-0C245D54AB4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7EC71D24-0B67-B445-9747-59ED2DE5FC1E}" type="pres">
      <dgm:prSet presAssocID="{6E0234A6-AC46-CF47-BC1C-02FEE7C8EFCF}" presName="node" presStyleLbl="node1" presStyleIdx="2" presStyleCnt="8" custScaleX="256327" custScaleY="154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37DC2-1ED4-4D4C-9E1E-7A33927B1F2E}" type="pres">
      <dgm:prSet presAssocID="{39D04D2B-5DB0-EB47-A2CA-FEED09240A4F}" presName="sibTrans" presStyleLbl="sibTrans2D1" presStyleIdx="2" presStyleCnt="7" custScaleX="247342" custScaleY="434225"/>
      <dgm:spPr/>
      <dgm:t>
        <a:bodyPr/>
        <a:lstStyle/>
        <a:p>
          <a:endParaRPr lang="en-US"/>
        </a:p>
      </dgm:t>
    </dgm:pt>
    <dgm:pt modelId="{7978B444-A58C-C448-B5F6-531EE5F32B6D}" type="pres">
      <dgm:prSet presAssocID="{39D04D2B-5DB0-EB47-A2CA-FEED09240A4F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E5FF1E96-4B6A-2B45-AE57-A86E30810F53}" type="pres">
      <dgm:prSet presAssocID="{120280F3-372A-5740-AA4D-96FE471F6481}" presName="node" presStyleLbl="node1" presStyleIdx="3" presStyleCnt="8" custScaleX="264252" custScaleY="154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91E9E-A77B-5A45-BD6D-7AC4BE83DC70}" type="pres">
      <dgm:prSet presAssocID="{3985616E-F4E5-2A48-8419-7C829F014EDD}" presName="sibTrans" presStyleLbl="sibTrans2D1" presStyleIdx="3" presStyleCnt="7" custScaleX="230279" custScaleY="351455"/>
      <dgm:spPr/>
      <dgm:t>
        <a:bodyPr/>
        <a:lstStyle/>
        <a:p>
          <a:endParaRPr lang="en-US"/>
        </a:p>
      </dgm:t>
    </dgm:pt>
    <dgm:pt modelId="{1A2B3BB4-74CE-2D44-B2AC-69DC3FB14C92}" type="pres">
      <dgm:prSet presAssocID="{3985616E-F4E5-2A48-8419-7C829F014ED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721B481-0EF6-D348-A701-1B5F8310EE3F}" type="pres">
      <dgm:prSet presAssocID="{C13F354D-A01B-C549-9B7A-D977DDF511A6}" presName="node" presStyleLbl="node1" presStyleIdx="4" presStyleCnt="8" custScaleX="264252" custScaleY="154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0270A-F31A-7F4C-A401-0709EEE70B13}" type="pres">
      <dgm:prSet presAssocID="{6F137832-65E3-CC4E-87CB-794D0F80F03A}" presName="sibTrans" presStyleLbl="sibTrans2D1" presStyleIdx="4" presStyleCnt="7" custScaleX="230279" custScaleY="351455"/>
      <dgm:spPr/>
      <dgm:t>
        <a:bodyPr/>
        <a:lstStyle/>
        <a:p>
          <a:endParaRPr lang="en-US"/>
        </a:p>
      </dgm:t>
    </dgm:pt>
    <dgm:pt modelId="{4B4E6D9F-FCC0-C84A-9AC0-51904634FB6D}" type="pres">
      <dgm:prSet presAssocID="{6F137832-65E3-CC4E-87CB-794D0F80F03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C1EBE771-CA96-8B4C-9B54-117C0A78D8F3}" type="pres">
      <dgm:prSet presAssocID="{16AC691B-756F-5F4D-886F-FB7C71132849}" presName="node" presStyleLbl="node1" presStyleIdx="5" presStyleCnt="8" custScaleX="264252" custScaleY="154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C5616-2C4E-134C-8F2F-25418ADD9954}" type="pres">
      <dgm:prSet presAssocID="{B7997178-03ED-0542-9689-5B8C45C2F8F5}" presName="sibTrans" presStyleLbl="sibTrans2D1" presStyleIdx="5" presStyleCnt="7" custScaleX="230279" custScaleY="351455"/>
      <dgm:spPr/>
      <dgm:t>
        <a:bodyPr/>
        <a:lstStyle/>
        <a:p>
          <a:endParaRPr lang="en-US"/>
        </a:p>
      </dgm:t>
    </dgm:pt>
    <dgm:pt modelId="{2EA2B17A-5BA7-7744-8ECF-BB4347F828B7}" type="pres">
      <dgm:prSet presAssocID="{B7997178-03ED-0542-9689-5B8C45C2F8F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B28DB3E0-A571-1F4C-AC4B-1A24913822AF}" type="pres">
      <dgm:prSet presAssocID="{76946095-D5BD-A444-BE91-D2BE4DD1B6C3}" presName="node" presStyleLbl="node1" presStyleIdx="6" presStyleCnt="8" custScaleX="264252" custScaleY="154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729DA-6874-6D4F-BF51-C387CEA7C54F}" type="pres">
      <dgm:prSet presAssocID="{4C0B11EC-A87F-4645-B738-2BBE86635E4E}" presName="sibTrans" presStyleLbl="sibTrans2D1" presStyleIdx="6" presStyleCnt="7" custScaleX="230279" custScaleY="351455"/>
      <dgm:spPr/>
      <dgm:t>
        <a:bodyPr/>
        <a:lstStyle/>
        <a:p>
          <a:endParaRPr lang="en-US"/>
        </a:p>
      </dgm:t>
    </dgm:pt>
    <dgm:pt modelId="{4AB1C277-013E-0443-80CD-522CAFA8D6F3}" type="pres">
      <dgm:prSet presAssocID="{4C0B11EC-A87F-4645-B738-2BBE86635E4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82F5E6AC-6FD0-1D40-98E5-338E6947BC5F}" type="pres">
      <dgm:prSet presAssocID="{37F10FB6-566D-D346-8D1D-8D558D842A9D}" presName="node" presStyleLbl="node1" presStyleIdx="7" presStyleCnt="8" custScaleX="264252" custScaleY="154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1CB9D3-AB17-304F-ADBF-1F1B59B03B74}" srcId="{0553B172-662D-BB47-AD1E-D2C2903A6E00}" destId="{077FC259-769E-5840-ADF6-DFFF94E41F80}" srcOrd="1" destOrd="0" parTransId="{6D62626F-978D-F646-93A9-ECCA14F38244}" sibTransId="{324464A7-FB65-4243-98CE-0C245D54AB4C}"/>
    <dgm:cxn modelId="{65552B87-5AF1-F144-9F38-BD6ADDE6BD23}" type="presOf" srcId="{39D04D2B-5DB0-EB47-A2CA-FEED09240A4F}" destId="{F9D37DC2-1ED4-4D4C-9E1E-7A33927B1F2E}" srcOrd="0" destOrd="0" presId="urn:microsoft.com/office/officeart/2005/8/layout/process1"/>
    <dgm:cxn modelId="{F786337A-494E-C74D-81E7-573B998EA0DF}" type="presOf" srcId="{76946095-D5BD-A444-BE91-D2BE4DD1B6C3}" destId="{B28DB3E0-A571-1F4C-AC4B-1A24913822AF}" srcOrd="0" destOrd="0" presId="urn:microsoft.com/office/officeart/2005/8/layout/process1"/>
    <dgm:cxn modelId="{2D875A95-236E-574D-8C93-68A99BE3F2BC}" type="presOf" srcId="{0553B172-662D-BB47-AD1E-D2C2903A6E00}" destId="{A48E02FD-DFE1-2749-BD43-E7996DA0125E}" srcOrd="0" destOrd="0" presId="urn:microsoft.com/office/officeart/2005/8/layout/process1"/>
    <dgm:cxn modelId="{37C1BF5F-3C17-2D4B-928F-2D39CE0C9F52}" type="presOf" srcId="{6F137832-65E3-CC4E-87CB-794D0F80F03A}" destId="{4B4E6D9F-FCC0-C84A-9AC0-51904634FB6D}" srcOrd="1" destOrd="0" presId="urn:microsoft.com/office/officeart/2005/8/layout/process1"/>
    <dgm:cxn modelId="{20259DEB-04C8-F446-8F8C-41619AAAA8A1}" srcId="{0553B172-662D-BB47-AD1E-D2C2903A6E00}" destId="{16AC691B-756F-5F4D-886F-FB7C71132849}" srcOrd="5" destOrd="0" parTransId="{89F90CA9-1962-CF47-9863-9A24FA6B4589}" sibTransId="{B7997178-03ED-0542-9689-5B8C45C2F8F5}"/>
    <dgm:cxn modelId="{07AFAAD8-A377-7D42-811B-734037526C42}" type="presOf" srcId="{324464A7-FB65-4243-98CE-0C245D54AB4C}" destId="{D8B1989E-9A67-4D48-BE92-43324724A507}" srcOrd="1" destOrd="0" presId="urn:microsoft.com/office/officeart/2005/8/layout/process1"/>
    <dgm:cxn modelId="{8B2C4C32-36A0-214E-9076-5B24FE3FF143}" srcId="{0553B172-662D-BB47-AD1E-D2C2903A6E00}" destId="{6E0234A6-AC46-CF47-BC1C-02FEE7C8EFCF}" srcOrd="2" destOrd="0" parTransId="{54646801-B294-7442-BA82-24992AF3CA4E}" sibTransId="{39D04D2B-5DB0-EB47-A2CA-FEED09240A4F}"/>
    <dgm:cxn modelId="{B08F15BD-9E84-F94A-B2EE-3535D003B422}" type="presOf" srcId="{37F10FB6-566D-D346-8D1D-8D558D842A9D}" destId="{82F5E6AC-6FD0-1D40-98E5-338E6947BC5F}" srcOrd="0" destOrd="0" presId="urn:microsoft.com/office/officeart/2005/8/layout/process1"/>
    <dgm:cxn modelId="{E5DF8200-5238-8249-87EF-D26AB10CE0BC}" type="presOf" srcId="{3985616E-F4E5-2A48-8419-7C829F014EDD}" destId="{1A2B3BB4-74CE-2D44-B2AC-69DC3FB14C92}" srcOrd="1" destOrd="0" presId="urn:microsoft.com/office/officeart/2005/8/layout/process1"/>
    <dgm:cxn modelId="{E36DCBE6-88D3-6D43-A581-EE5E053175E6}" type="presOf" srcId="{077FC259-769E-5840-ADF6-DFFF94E41F80}" destId="{58CC13FD-0880-7E47-B8B5-058CE835E51D}" srcOrd="0" destOrd="0" presId="urn:microsoft.com/office/officeart/2005/8/layout/process1"/>
    <dgm:cxn modelId="{937FA0CD-43F6-444A-8431-0AC7C16DB5EB}" type="presOf" srcId="{120280F3-372A-5740-AA4D-96FE471F6481}" destId="{E5FF1E96-4B6A-2B45-AE57-A86E30810F53}" srcOrd="0" destOrd="0" presId="urn:microsoft.com/office/officeart/2005/8/layout/process1"/>
    <dgm:cxn modelId="{9BD0AD95-1173-EF4D-9ECD-3A80F1CBFA1F}" type="presOf" srcId="{6F137832-65E3-CC4E-87CB-794D0F80F03A}" destId="{E640270A-F31A-7F4C-A401-0709EEE70B13}" srcOrd="0" destOrd="0" presId="urn:microsoft.com/office/officeart/2005/8/layout/process1"/>
    <dgm:cxn modelId="{14D16F40-1326-984F-A90F-16AAFFF80166}" type="presOf" srcId="{3985616E-F4E5-2A48-8419-7C829F014EDD}" destId="{50891E9E-A77B-5A45-BD6D-7AC4BE83DC70}" srcOrd="0" destOrd="0" presId="urn:microsoft.com/office/officeart/2005/8/layout/process1"/>
    <dgm:cxn modelId="{699861EF-06B8-454A-A646-CDF2AB2E3F16}" type="presOf" srcId="{324464A7-FB65-4243-98CE-0C245D54AB4C}" destId="{A7CCEDE8-52B2-164F-8009-D797B05395FA}" srcOrd="0" destOrd="0" presId="urn:microsoft.com/office/officeart/2005/8/layout/process1"/>
    <dgm:cxn modelId="{621C2531-EDB4-D44E-9805-F84709D30E54}" srcId="{0553B172-662D-BB47-AD1E-D2C2903A6E00}" destId="{C13F354D-A01B-C549-9B7A-D977DDF511A6}" srcOrd="4" destOrd="0" parTransId="{67519E0D-4166-9242-9D0D-5FE2D14ED199}" sibTransId="{6F137832-65E3-CC4E-87CB-794D0F80F03A}"/>
    <dgm:cxn modelId="{F306CB7A-7A36-6945-AC77-8E2CDAE5A010}" type="presOf" srcId="{39D04D2B-5DB0-EB47-A2CA-FEED09240A4F}" destId="{7978B444-A58C-C448-B5F6-531EE5F32B6D}" srcOrd="1" destOrd="0" presId="urn:microsoft.com/office/officeart/2005/8/layout/process1"/>
    <dgm:cxn modelId="{5E63523C-7E77-0744-92D2-D40411FB2306}" type="presOf" srcId="{B7997178-03ED-0542-9689-5B8C45C2F8F5}" destId="{D03C5616-2C4E-134C-8F2F-25418ADD9954}" srcOrd="0" destOrd="0" presId="urn:microsoft.com/office/officeart/2005/8/layout/process1"/>
    <dgm:cxn modelId="{AA31B4FA-D468-5048-96C5-4A85D193F276}" type="presOf" srcId="{C13F354D-A01B-C549-9B7A-D977DDF511A6}" destId="{E721B481-0EF6-D348-A701-1B5F8310EE3F}" srcOrd="0" destOrd="0" presId="urn:microsoft.com/office/officeart/2005/8/layout/process1"/>
    <dgm:cxn modelId="{A1B10C0F-9D31-0E41-9088-B0A69543453D}" type="presOf" srcId="{7EB17D30-9F96-F741-8D11-9955139E118A}" destId="{69354094-C514-EC44-8047-7A8404E90803}" srcOrd="1" destOrd="0" presId="urn:microsoft.com/office/officeart/2005/8/layout/process1"/>
    <dgm:cxn modelId="{13004C8E-AA49-0C45-B361-4F55945D75E0}" srcId="{0553B172-662D-BB47-AD1E-D2C2903A6E00}" destId="{120280F3-372A-5740-AA4D-96FE471F6481}" srcOrd="3" destOrd="0" parTransId="{22B27D6E-36F2-C74C-9607-D60617BFD43E}" sibTransId="{3985616E-F4E5-2A48-8419-7C829F014EDD}"/>
    <dgm:cxn modelId="{41B94D91-30F1-564B-A5BD-6E829DDA940D}" srcId="{0553B172-662D-BB47-AD1E-D2C2903A6E00}" destId="{37F10FB6-566D-D346-8D1D-8D558D842A9D}" srcOrd="7" destOrd="0" parTransId="{BBE6B5BE-6A33-B945-B1C1-18FF19ACC00A}" sibTransId="{4135CD3D-8775-1846-8FCB-6A72651B4A3B}"/>
    <dgm:cxn modelId="{42F66362-38AD-0F40-A2D3-866FC91168BF}" type="presOf" srcId="{7EB17D30-9F96-F741-8D11-9955139E118A}" destId="{1FC65F29-F9D0-4649-8FB2-6BB3676F99E9}" srcOrd="0" destOrd="0" presId="urn:microsoft.com/office/officeart/2005/8/layout/process1"/>
    <dgm:cxn modelId="{2CBAEA0A-29BE-6941-9FAD-F3CC3BCCF88B}" srcId="{0553B172-662D-BB47-AD1E-D2C2903A6E00}" destId="{76946095-D5BD-A444-BE91-D2BE4DD1B6C3}" srcOrd="6" destOrd="0" parTransId="{6E5D5F47-54BC-A847-85BF-539B01DE2E1D}" sibTransId="{4C0B11EC-A87F-4645-B738-2BBE86635E4E}"/>
    <dgm:cxn modelId="{11415339-6F29-F243-9030-4C8074266F1B}" type="presOf" srcId="{4C0B11EC-A87F-4645-B738-2BBE86635E4E}" destId="{4AB1C277-013E-0443-80CD-522CAFA8D6F3}" srcOrd="1" destOrd="0" presId="urn:microsoft.com/office/officeart/2005/8/layout/process1"/>
    <dgm:cxn modelId="{E645ED61-E914-CB44-A61B-134009FF6551}" type="presOf" srcId="{F8A40038-2E6F-CC42-817A-3E3010E24D07}" destId="{17FCD5A5-4EDD-8E4D-8B0B-58CCCDC0BFB0}" srcOrd="0" destOrd="0" presId="urn:microsoft.com/office/officeart/2005/8/layout/process1"/>
    <dgm:cxn modelId="{12717E8B-F2FB-CA47-97C3-6CF62DC621B8}" type="presOf" srcId="{16AC691B-756F-5F4D-886F-FB7C71132849}" destId="{C1EBE771-CA96-8B4C-9B54-117C0A78D8F3}" srcOrd="0" destOrd="0" presId="urn:microsoft.com/office/officeart/2005/8/layout/process1"/>
    <dgm:cxn modelId="{DE2DCDAC-7E6F-2D42-AD8B-EFEBB92B0AE3}" type="presOf" srcId="{4C0B11EC-A87F-4645-B738-2BBE86635E4E}" destId="{9C9729DA-6874-6D4F-BF51-C387CEA7C54F}" srcOrd="0" destOrd="0" presId="urn:microsoft.com/office/officeart/2005/8/layout/process1"/>
    <dgm:cxn modelId="{4F9A614C-8D68-C84C-ABAA-F5B4DC0AF1CB}" type="presOf" srcId="{6E0234A6-AC46-CF47-BC1C-02FEE7C8EFCF}" destId="{7EC71D24-0B67-B445-9747-59ED2DE5FC1E}" srcOrd="0" destOrd="0" presId="urn:microsoft.com/office/officeart/2005/8/layout/process1"/>
    <dgm:cxn modelId="{4A0EC260-48D8-0F49-A1F0-99839FB6515B}" type="presOf" srcId="{B7997178-03ED-0542-9689-5B8C45C2F8F5}" destId="{2EA2B17A-5BA7-7744-8ECF-BB4347F828B7}" srcOrd="1" destOrd="0" presId="urn:microsoft.com/office/officeart/2005/8/layout/process1"/>
    <dgm:cxn modelId="{73E89F43-481F-D04A-9220-5ADC1B7D486E}" srcId="{0553B172-662D-BB47-AD1E-D2C2903A6E00}" destId="{F8A40038-2E6F-CC42-817A-3E3010E24D07}" srcOrd="0" destOrd="0" parTransId="{E434CEC0-C562-3C42-85D8-DF83EEBDB208}" sibTransId="{7EB17D30-9F96-F741-8D11-9955139E118A}"/>
    <dgm:cxn modelId="{66EFAC22-C5BF-9C4A-BE9E-88BD80BA7376}" type="presParOf" srcId="{A48E02FD-DFE1-2749-BD43-E7996DA0125E}" destId="{17FCD5A5-4EDD-8E4D-8B0B-58CCCDC0BFB0}" srcOrd="0" destOrd="0" presId="urn:microsoft.com/office/officeart/2005/8/layout/process1"/>
    <dgm:cxn modelId="{98077EFC-D990-DB4B-949B-778E56206A94}" type="presParOf" srcId="{A48E02FD-DFE1-2749-BD43-E7996DA0125E}" destId="{1FC65F29-F9D0-4649-8FB2-6BB3676F99E9}" srcOrd="1" destOrd="0" presId="urn:microsoft.com/office/officeart/2005/8/layout/process1"/>
    <dgm:cxn modelId="{8304EAEE-9318-4D4D-81D7-9CB4165592EF}" type="presParOf" srcId="{1FC65F29-F9D0-4649-8FB2-6BB3676F99E9}" destId="{69354094-C514-EC44-8047-7A8404E90803}" srcOrd="0" destOrd="0" presId="urn:microsoft.com/office/officeart/2005/8/layout/process1"/>
    <dgm:cxn modelId="{6A99AFE3-B6FB-7E4B-9E79-C09663A4426C}" type="presParOf" srcId="{A48E02FD-DFE1-2749-BD43-E7996DA0125E}" destId="{58CC13FD-0880-7E47-B8B5-058CE835E51D}" srcOrd="2" destOrd="0" presId="urn:microsoft.com/office/officeart/2005/8/layout/process1"/>
    <dgm:cxn modelId="{8AD05457-1A64-3146-9361-06ADEB1394CB}" type="presParOf" srcId="{A48E02FD-DFE1-2749-BD43-E7996DA0125E}" destId="{A7CCEDE8-52B2-164F-8009-D797B05395FA}" srcOrd="3" destOrd="0" presId="urn:microsoft.com/office/officeart/2005/8/layout/process1"/>
    <dgm:cxn modelId="{C8DB1711-7E8C-B845-8833-74A009760CAC}" type="presParOf" srcId="{A7CCEDE8-52B2-164F-8009-D797B05395FA}" destId="{D8B1989E-9A67-4D48-BE92-43324724A507}" srcOrd="0" destOrd="0" presId="urn:microsoft.com/office/officeart/2005/8/layout/process1"/>
    <dgm:cxn modelId="{DE66A893-323C-944F-AB76-201D15DA5723}" type="presParOf" srcId="{A48E02FD-DFE1-2749-BD43-E7996DA0125E}" destId="{7EC71D24-0B67-B445-9747-59ED2DE5FC1E}" srcOrd="4" destOrd="0" presId="urn:microsoft.com/office/officeart/2005/8/layout/process1"/>
    <dgm:cxn modelId="{B110A9AC-4F5E-5F4D-921A-BE0A0D535A9F}" type="presParOf" srcId="{A48E02FD-DFE1-2749-BD43-E7996DA0125E}" destId="{F9D37DC2-1ED4-4D4C-9E1E-7A33927B1F2E}" srcOrd="5" destOrd="0" presId="urn:microsoft.com/office/officeart/2005/8/layout/process1"/>
    <dgm:cxn modelId="{9955493E-4053-6045-8D31-E040A6E17450}" type="presParOf" srcId="{F9D37DC2-1ED4-4D4C-9E1E-7A33927B1F2E}" destId="{7978B444-A58C-C448-B5F6-531EE5F32B6D}" srcOrd="0" destOrd="0" presId="urn:microsoft.com/office/officeart/2005/8/layout/process1"/>
    <dgm:cxn modelId="{D059330B-AEB2-4346-80F5-37E0723A3DDA}" type="presParOf" srcId="{A48E02FD-DFE1-2749-BD43-E7996DA0125E}" destId="{E5FF1E96-4B6A-2B45-AE57-A86E30810F53}" srcOrd="6" destOrd="0" presId="urn:microsoft.com/office/officeart/2005/8/layout/process1"/>
    <dgm:cxn modelId="{352B9900-3AE2-5B4A-BFD7-A9DBF80CABBD}" type="presParOf" srcId="{A48E02FD-DFE1-2749-BD43-E7996DA0125E}" destId="{50891E9E-A77B-5A45-BD6D-7AC4BE83DC70}" srcOrd="7" destOrd="0" presId="urn:microsoft.com/office/officeart/2005/8/layout/process1"/>
    <dgm:cxn modelId="{36DD3250-EE27-2844-9B7E-2D981C82956F}" type="presParOf" srcId="{50891E9E-A77B-5A45-BD6D-7AC4BE83DC70}" destId="{1A2B3BB4-74CE-2D44-B2AC-69DC3FB14C92}" srcOrd="0" destOrd="0" presId="urn:microsoft.com/office/officeart/2005/8/layout/process1"/>
    <dgm:cxn modelId="{F9375444-197A-2046-8FC5-250D59D53545}" type="presParOf" srcId="{A48E02FD-DFE1-2749-BD43-E7996DA0125E}" destId="{E721B481-0EF6-D348-A701-1B5F8310EE3F}" srcOrd="8" destOrd="0" presId="urn:microsoft.com/office/officeart/2005/8/layout/process1"/>
    <dgm:cxn modelId="{52377643-4CD8-654F-A236-B63DDBDB4CD6}" type="presParOf" srcId="{A48E02FD-DFE1-2749-BD43-E7996DA0125E}" destId="{E640270A-F31A-7F4C-A401-0709EEE70B13}" srcOrd="9" destOrd="0" presId="urn:microsoft.com/office/officeart/2005/8/layout/process1"/>
    <dgm:cxn modelId="{27D1CF15-826F-B244-80B0-ECA98FAE1BB1}" type="presParOf" srcId="{E640270A-F31A-7F4C-A401-0709EEE70B13}" destId="{4B4E6D9F-FCC0-C84A-9AC0-51904634FB6D}" srcOrd="0" destOrd="0" presId="urn:microsoft.com/office/officeart/2005/8/layout/process1"/>
    <dgm:cxn modelId="{7D488099-B4D9-224A-B5E3-1A39264F60A7}" type="presParOf" srcId="{A48E02FD-DFE1-2749-BD43-E7996DA0125E}" destId="{C1EBE771-CA96-8B4C-9B54-117C0A78D8F3}" srcOrd="10" destOrd="0" presId="urn:microsoft.com/office/officeart/2005/8/layout/process1"/>
    <dgm:cxn modelId="{7277E402-A17D-554F-A2E5-3CFF49A92D4F}" type="presParOf" srcId="{A48E02FD-DFE1-2749-BD43-E7996DA0125E}" destId="{D03C5616-2C4E-134C-8F2F-25418ADD9954}" srcOrd="11" destOrd="0" presId="urn:microsoft.com/office/officeart/2005/8/layout/process1"/>
    <dgm:cxn modelId="{BBA58920-AEEB-E749-A34E-D5E7B7F836C0}" type="presParOf" srcId="{D03C5616-2C4E-134C-8F2F-25418ADD9954}" destId="{2EA2B17A-5BA7-7744-8ECF-BB4347F828B7}" srcOrd="0" destOrd="0" presId="urn:microsoft.com/office/officeart/2005/8/layout/process1"/>
    <dgm:cxn modelId="{4FB9D03E-E708-4F4A-88E8-EF910EC53300}" type="presParOf" srcId="{A48E02FD-DFE1-2749-BD43-E7996DA0125E}" destId="{B28DB3E0-A571-1F4C-AC4B-1A24913822AF}" srcOrd="12" destOrd="0" presId="urn:microsoft.com/office/officeart/2005/8/layout/process1"/>
    <dgm:cxn modelId="{83D5CC38-DD65-A840-AFC3-820B70CF1EA8}" type="presParOf" srcId="{A48E02FD-DFE1-2749-BD43-E7996DA0125E}" destId="{9C9729DA-6874-6D4F-BF51-C387CEA7C54F}" srcOrd="13" destOrd="0" presId="urn:microsoft.com/office/officeart/2005/8/layout/process1"/>
    <dgm:cxn modelId="{8EF566E9-9D52-8D49-A3B8-DBE0826D419B}" type="presParOf" srcId="{9C9729DA-6874-6D4F-BF51-C387CEA7C54F}" destId="{4AB1C277-013E-0443-80CD-522CAFA8D6F3}" srcOrd="0" destOrd="0" presId="urn:microsoft.com/office/officeart/2005/8/layout/process1"/>
    <dgm:cxn modelId="{FE2ECD06-992A-E342-8A94-A95CFDC5CFCF}" type="presParOf" srcId="{A48E02FD-DFE1-2749-BD43-E7996DA0125E}" destId="{82F5E6AC-6FD0-1D40-98E5-338E6947BC5F}" srcOrd="1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1164BF-DC24-5443-B86C-B3DA67D18BDA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E5A13-C83A-134C-9B83-92D5F0E5F5F1}">
      <dgm:prSet phldrT="[Text]"/>
      <dgm:spPr/>
      <dgm:t>
        <a:bodyPr/>
        <a:lstStyle/>
        <a:p>
          <a:r>
            <a:rPr lang="en-US" dirty="0" smtClean="0"/>
            <a:t>K-Ready</a:t>
          </a:r>
          <a:endParaRPr lang="en-US" dirty="0"/>
        </a:p>
      </dgm:t>
    </dgm:pt>
    <dgm:pt modelId="{3CD1969B-AE66-544A-9666-0E814F005B54}" type="parTrans" cxnId="{BA16A2E8-8694-3240-AA72-7FADCDC85415}">
      <dgm:prSet/>
      <dgm:spPr/>
      <dgm:t>
        <a:bodyPr/>
        <a:lstStyle/>
        <a:p>
          <a:endParaRPr lang="en-US"/>
        </a:p>
      </dgm:t>
    </dgm:pt>
    <dgm:pt modelId="{8BF8F174-9F43-8746-BDB6-95606E0CE387}" type="sibTrans" cxnId="{BA16A2E8-8694-3240-AA72-7FADCDC85415}">
      <dgm:prSet/>
      <dgm:spPr/>
      <dgm:t>
        <a:bodyPr/>
        <a:lstStyle/>
        <a:p>
          <a:endParaRPr lang="en-US"/>
        </a:p>
      </dgm:t>
    </dgm:pt>
    <dgm:pt modelId="{87C1F3E8-CD2F-B24E-BEF0-34D767398072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Grade Reading</a:t>
          </a:r>
          <a:endParaRPr lang="en-US" dirty="0"/>
        </a:p>
      </dgm:t>
    </dgm:pt>
    <dgm:pt modelId="{59E1B7E1-46BD-4045-B58E-BCE37362361C}" type="parTrans" cxnId="{044DB8E1-2246-C642-B919-4A7D35173D66}">
      <dgm:prSet/>
      <dgm:spPr/>
      <dgm:t>
        <a:bodyPr/>
        <a:lstStyle/>
        <a:p>
          <a:endParaRPr lang="en-US"/>
        </a:p>
      </dgm:t>
    </dgm:pt>
    <dgm:pt modelId="{BFD5791F-1330-7040-9BCF-67F4E028050C}" type="sibTrans" cxnId="{044DB8E1-2246-C642-B919-4A7D35173D66}">
      <dgm:prSet/>
      <dgm:spPr/>
      <dgm:t>
        <a:bodyPr/>
        <a:lstStyle/>
        <a:p>
          <a:endParaRPr lang="en-US"/>
        </a:p>
      </dgm:t>
    </dgm:pt>
    <dgm:pt modelId="{B1C62883-0E59-4C40-80B7-DB3FB741B234}">
      <dgm:prSet phldrT="[Text]"/>
      <dgm:spPr/>
      <dgm:t>
        <a:bodyPr/>
        <a:lstStyle/>
        <a:p>
          <a:r>
            <a:rPr lang="en-US" dirty="0" smtClean="0"/>
            <a:t>HS Graduation</a:t>
          </a:r>
          <a:endParaRPr lang="en-US" dirty="0"/>
        </a:p>
      </dgm:t>
    </dgm:pt>
    <dgm:pt modelId="{5576E305-1C12-AD43-8ED4-58F0FF934B84}" type="parTrans" cxnId="{2354B886-746B-7B47-A892-B7CB27F0DA2D}">
      <dgm:prSet/>
      <dgm:spPr/>
      <dgm:t>
        <a:bodyPr/>
        <a:lstStyle/>
        <a:p>
          <a:endParaRPr lang="en-US"/>
        </a:p>
      </dgm:t>
    </dgm:pt>
    <dgm:pt modelId="{2A949829-1BDF-4A4D-B909-004AF3AA3E00}" type="sibTrans" cxnId="{2354B886-746B-7B47-A892-B7CB27F0DA2D}">
      <dgm:prSet/>
      <dgm:spPr/>
      <dgm:t>
        <a:bodyPr/>
        <a:lstStyle/>
        <a:p>
          <a:endParaRPr lang="en-US"/>
        </a:p>
      </dgm:t>
    </dgm:pt>
    <dgm:pt modelId="{86E6FA39-760B-6B4A-8986-0DC3F976EC41}">
      <dgm:prSet phldrT="[Text]"/>
      <dgm:spPr/>
      <dgm:t>
        <a:bodyPr/>
        <a:lstStyle/>
        <a:p>
          <a:r>
            <a:rPr lang="en-US" dirty="0" smtClean="0"/>
            <a:t>9</a:t>
          </a:r>
          <a:r>
            <a:rPr lang="en-US" baseline="30000" dirty="0" smtClean="0"/>
            <a:t>th</a:t>
          </a:r>
          <a:r>
            <a:rPr lang="en-US" dirty="0" smtClean="0"/>
            <a:t> Grade On-Track</a:t>
          </a:r>
          <a:endParaRPr lang="en-US" dirty="0"/>
        </a:p>
      </dgm:t>
    </dgm:pt>
    <dgm:pt modelId="{A98291EE-71B6-D14A-B4F4-1A01E090542F}" type="parTrans" cxnId="{DE92D731-8CC5-1C4C-BC52-B0F5ED540EB2}">
      <dgm:prSet/>
      <dgm:spPr/>
      <dgm:t>
        <a:bodyPr/>
        <a:lstStyle/>
        <a:p>
          <a:endParaRPr lang="en-US"/>
        </a:p>
      </dgm:t>
    </dgm:pt>
    <dgm:pt modelId="{923E42CF-973F-7F4D-8A18-542CE7F93D1F}" type="sibTrans" cxnId="{DE92D731-8CC5-1C4C-BC52-B0F5ED540EB2}">
      <dgm:prSet/>
      <dgm:spPr/>
      <dgm:t>
        <a:bodyPr/>
        <a:lstStyle/>
        <a:p>
          <a:endParaRPr lang="en-US"/>
        </a:p>
      </dgm:t>
    </dgm:pt>
    <dgm:pt modelId="{B17C636F-B411-4B4C-AAA6-9E7D86D5CB61}">
      <dgm:prSet phldrT="[Text]"/>
      <dgm:spPr/>
      <dgm:t>
        <a:bodyPr/>
        <a:lstStyle/>
        <a:p>
          <a:r>
            <a:rPr lang="en-US" dirty="0" smtClean="0"/>
            <a:t>College Completion</a:t>
          </a:r>
          <a:endParaRPr lang="en-US" dirty="0"/>
        </a:p>
      </dgm:t>
    </dgm:pt>
    <dgm:pt modelId="{21129266-3689-3F49-BD8B-1DDAFDBB2B83}" type="parTrans" cxnId="{1D07A78A-A0C0-FD41-AEA8-8AFB871D093A}">
      <dgm:prSet/>
      <dgm:spPr/>
      <dgm:t>
        <a:bodyPr/>
        <a:lstStyle/>
        <a:p>
          <a:endParaRPr lang="en-US"/>
        </a:p>
      </dgm:t>
    </dgm:pt>
    <dgm:pt modelId="{55CE3163-FF7E-454E-B21D-F7926C070B50}" type="sibTrans" cxnId="{1D07A78A-A0C0-FD41-AEA8-8AFB871D093A}">
      <dgm:prSet/>
      <dgm:spPr/>
      <dgm:t>
        <a:bodyPr/>
        <a:lstStyle/>
        <a:p>
          <a:endParaRPr lang="en-US"/>
        </a:p>
      </dgm:t>
    </dgm:pt>
    <dgm:pt modelId="{D5799D8C-31A1-924D-A4C1-5B1597EAB68A}" type="pres">
      <dgm:prSet presAssocID="{5A1164BF-DC24-5443-B86C-B3DA67D18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D96795-6CBB-AB40-BF57-D5ADB60B6B87}" type="pres">
      <dgm:prSet presAssocID="{BA2E5A13-C83A-134C-9B83-92D5F0E5F5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E3878-DDDC-274B-9503-6EA2B5077AF5}" type="pres">
      <dgm:prSet presAssocID="{8BF8F174-9F43-8746-BDB6-95606E0CE38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7A1F7A8-03F5-CB4E-9D9B-597210A1B6B8}" type="pres">
      <dgm:prSet presAssocID="{8BF8F174-9F43-8746-BDB6-95606E0CE38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1AD9A68-072B-EF42-A287-5492FA44216E}" type="pres">
      <dgm:prSet presAssocID="{87C1F3E8-CD2F-B24E-BEF0-34D7673980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8C973-4C8C-AC4F-9754-76772C3C455A}" type="pres">
      <dgm:prSet presAssocID="{BFD5791F-1330-7040-9BCF-67F4E028050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AB68F0C-FE7D-C54C-A786-152825AB8096}" type="pres">
      <dgm:prSet presAssocID="{BFD5791F-1330-7040-9BCF-67F4E028050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4F46821-1F14-1246-BF95-D99ED8F49679}" type="pres">
      <dgm:prSet presAssocID="{86E6FA39-760B-6B4A-8986-0DC3F976EC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A2ABB-0CB4-3247-97D9-D0F51DF46963}" type="pres">
      <dgm:prSet presAssocID="{923E42CF-973F-7F4D-8A18-542CE7F93D1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B514372-0F8A-A449-B539-F72D37EF251B}" type="pres">
      <dgm:prSet presAssocID="{923E42CF-973F-7F4D-8A18-542CE7F93D1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E629712-7CFF-3B42-9FEE-69DE899FE062}" type="pres">
      <dgm:prSet presAssocID="{B1C62883-0E59-4C40-80B7-DB3FB741B2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9EC53-797A-764F-8F58-86A4610B269D}" type="pres">
      <dgm:prSet presAssocID="{2A949829-1BDF-4A4D-B909-004AF3AA3E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BEC7788-C830-3841-9395-A0498EAEB851}" type="pres">
      <dgm:prSet presAssocID="{2A949829-1BDF-4A4D-B909-004AF3AA3E0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70E9559-D062-E749-9776-12ADCB9C2F4B}" type="pres">
      <dgm:prSet presAssocID="{B17C636F-B411-4B4C-AAA6-9E7D86D5CB6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A999B-19C4-9F44-856D-EAAD077F12C8}" type="presOf" srcId="{B17C636F-B411-4B4C-AAA6-9E7D86D5CB61}" destId="{670E9559-D062-E749-9776-12ADCB9C2F4B}" srcOrd="0" destOrd="0" presId="urn:microsoft.com/office/officeart/2005/8/layout/process1"/>
    <dgm:cxn modelId="{044DB8E1-2246-C642-B919-4A7D35173D66}" srcId="{5A1164BF-DC24-5443-B86C-B3DA67D18BDA}" destId="{87C1F3E8-CD2F-B24E-BEF0-34D767398072}" srcOrd="1" destOrd="0" parTransId="{59E1B7E1-46BD-4045-B58E-BCE37362361C}" sibTransId="{BFD5791F-1330-7040-9BCF-67F4E028050C}"/>
    <dgm:cxn modelId="{439EF335-AB75-5F45-A699-D260C490B23A}" type="presOf" srcId="{87C1F3E8-CD2F-B24E-BEF0-34D767398072}" destId="{21AD9A68-072B-EF42-A287-5492FA44216E}" srcOrd="0" destOrd="0" presId="urn:microsoft.com/office/officeart/2005/8/layout/process1"/>
    <dgm:cxn modelId="{42EBF122-5590-D741-BC7D-18AE3572762D}" type="presOf" srcId="{5A1164BF-DC24-5443-B86C-B3DA67D18BDA}" destId="{D5799D8C-31A1-924D-A4C1-5B1597EAB68A}" srcOrd="0" destOrd="0" presId="urn:microsoft.com/office/officeart/2005/8/layout/process1"/>
    <dgm:cxn modelId="{9F8F89AA-0253-D349-B01E-2195577F9601}" type="presOf" srcId="{8BF8F174-9F43-8746-BDB6-95606E0CE387}" destId="{A00E3878-DDDC-274B-9503-6EA2B5077AF5}" srcOrd="0" destOrd="0" presId="urn:microsoft.com/office/officeart/2005/8/layout/process1"/>
    <dgm:cxn modelId="{BA16A2E8-8694-3240-AA72-7FADCDC85415}" srcId="{5A1164BF-DC24-5443-B86C-B3DA67D18BDA}" destId="{BA2E5A13-C83A-134C-9B83-92D5F0E5F5F1}" srcOrd="0" destOrd="0" parTransId="{3CD1969B-AE66-544A-9666-0E814F005B54}" sibTransId="{8BF8F174-9F43-8746-BDB6-95606E0CE387}"/>
    <dgm:cxn modelId="{B097A2EF-23FD-664C-80DA-7A257538FDF2}" type="presOf" srcId="{BFD5791F-1330-7040-9BCF-67F4E028050C}" destId="{5AB68F0C-FE7D-C54C-A786-152825AB8096}" srcOrd="1" destOrd="0" presId="urn:microsoft.com/office/officeart/2005/8/layout/process1"/>
    <dgm:cxn modelId="{DE92D731-8CC5-1C4C-BC52-B0F5ED540EB2}" srcId="{5A1164BF-DC24-5443-B86C-B3DA67D18BDA}" destId="{86E6FA39-760B-6B4A-8986-0DC3F976EC41}" srcOrd="2" destOrd="0" parTransId="{A98291EE-71B6-D14A-B4F4-1A01E090542F}" sibTransId="{923E42CF-973F-7F4D-8A18-542CE7F93D1F}"/>
    <dgm:cxn modelId="{24DC57F5-0A55-364A-AD02-5405D809D74D}" type="presOf" srcId="{923E42CF-973F-7F4D-8A18-542CE7F93D1F}" destId="{AA9A2ABB-0CB4-3247-97D9-D0F51DF46963}" srcOrd="0" destOrd="0" presId="urn:microsoft.com/office/officeart/2005/8/layout/process1"/>
    <dgm:cxn modelId="{7711C257-582B-1247-9E9E-BF923878CF13}" type="presOf" srcId="{BA2E5A13-C83A-134C-9B83-92D5F0E5F5F1}" destId="{7BD96795-6CBB-AB40-BF57-D5ADB60B6B87}" srcOrd="0" destOrd="0" presId="urn:microsoft.com/office/officeart/2005/8/layout/process1"/>
    <dgm:cxn modelId="{8753E494-98DE-7E47-AF5D-2B6BA0B389F8}" type="presOf" srcId="{8BF8F174-9F43-8746-BDB6-95606E0CE387}" destId="{87A1F7A8-03F5-CB4E-9D9B-597210A1B6B8}" srcOrd="1" destOrd="0" presId="urn:microsoft.com/office/officeart/2005/8/layout/process1"/>
    <dgm:cxn modelId="{6F29A8DE-0AC4-3E42-AAC0-8B9364AA820C}" type="presOf" srcId="{B1C62883-0E59-4C40-80B7-DB3FB741B234}" destId="{5E629712-7CFF-3B42-9FEE-69DE899FE062}" srcOrd="0" destOrd="0" presId="urn:microsoft.com/office/officeart/2005/8/layout/process1"/>
    <dgm:cxn modelId="{023CD334-4778-A046-88EF-9CA61D3596A2}" type="presOf" srcId="{923E42CF-973F-7F4D-8A18-542CE7F93D1F}" destId="{AB514372-0F8A-A449-B539-F72D37EF251B}" srcOrd="1" destOrd="0" presId="urn:microsoft.com/office/officeart/2005/8/layout/process1"/>
    <dgm:cxn modelId="{1D07A78A-A0C0-FD41-AEA8-8AFB871D093A}" srcId="{5A1164BF-DC24-5443-B86C-B3DA67D18BDA}" destId="{B17C636F-B411-4B4C-AAA6-9E7D86D5CB61}" srcOrd="4" destOrd="0" parTransId="{21129266-3689-3F49-BD8B-1DDAFDBB2B83}" sibTransId="{55CE3163-FF7E-454E-B21D-F7926C070B50}"/>
    <dgm:cxn modelId="{05219599-976B-0A44-B21D-E82546470F50}" type="presOf" srcId="{BFD5791F-1330-7040-9BCF-67F4E028050C}" destId="{A258C973-4C8C-AC4F-9754-76772C3C455A}" srcOrd="0" destOrd="0" presId="urn:microsoft.com/office/officeart/2005/8/layout/process1"/>
    <dgm:cxn modelId="{6317E3C8-5598-2940-8E76-15FC79EF15FD}" type="presOf" srcId="{86E6FA39-760B-6B4A-8986-0DC3F976EC41}" destId="{64F46821-1F14-1246-BF95-D99ED8F49679}" srcOrd="0" destOrd="0" presId="urn:microsoft.com/office/officeart/2005/8/layout/process1"/>
    <dgm:cxn modelId="{2354B886-746B-7B47-A892-B7CB27F0DA2D}" srcId="{5A1164BF-DC24-5443-B86C-B3DA67D18BDA}" destId="{B1C62883-0E59-4C40-80B7-DB3FB741B234}" srcOrd="3" destOrd="0" parTransId="{5576E305-1C12-AD43-8ED4-58F0FF934B84}" sibTransId="{2A949829-1BDF-4A4D-B909-004AF3AA3E00}"/>
    <dgm:cxn modelId="{36D6FF27-84D1-C64E-9CC4-191B005D2362}" type="presOf" srcId="{2A949829-1BDF-4A4D-B909-004AF3AA3E00}" destId="{5BEC7788-C830-3841-9395-A0498EAEB851}" srcOrd="1" destOrd="0" presId="urn:microsoft.com/office/officeart/2005/8/layout/process1"/>
    <dgm:cxn modelId="{D8DA0709-2E2F-704E-8834-EC7E102D3525}" type="presOf" srcId="{2A949829-1BDF-4A4D-B909-004AF3AA3E00}" destId="{4619EC53-797A-764F-8F58-86A4610B269D}" srcOrd="0" destOrd="0" presId="urn:microsoft.com/office/officeart/2005/8/layout/process1"/>
    <dgm:cxn modelId="{DF1CEF73-E386-9E42-A2FD-86AE4C245D3A}" type="presParOf" srcId="{D5799D8C-31A1-924D-A4C1-5B1597EAB68A}" destId="{7BD96795-6CBB-AB40-BF57-D5ADB60B6B87}" srcOrd="0" destOrd="0" presId="urn:microsoft.com/office/officeart/2005/8/layout/process1"/>
    <dgm:cxn modelId="{20388A8A-69C6-F044-B91A-EF34A674DB4A}" type="presParOf" srcId="{D5799D8C-31A1-924D-A4C1-5B1597EAB68A}" destId="{A00E3878-DDDC-274B-9503-6EA2B5077AF5}" srcOrd="1" destOrd="0" presId="urn:microsoft.com/office/officeart/2005/8/layout/process1"/>
    <dgm:cxn modelId="{FD0450DE-BD97-744B-A507-FC3AA63B7003}" type="presParOf" srcId="{A00E3878-DDDC-274B-9503-6EA2B5077AF5}" destId="{87A1F7A8-03F5-CB4E-9D9B-597210A1B6B8}" srcOrd="0" destOrd="0" presId="urn:microsoft.com/office/officeart/2005/8/layout/process1"/>
    <dgm:cxn modelId="{6159A5ED-EBE9-BC4D-8BCD-CF8DB5B401AE}" type="presParOf" srcId="{D5799D8C-31A1-924D-A4C1-5B1597EAB68A}" destId="{21AD9A68-072B-EF42-A287-5492FA44216E}" srcOrd="2" destOrd="0" presId="urn:microsoft.com/office/officeart/2005/8/layout/process1"/>
    <dgm:cxn modelId="{0D3A5B30-6BB8-174C-B289-BB3C04562EE3}" type="presParOf" srcId="{D5799D8C-31A1-924D-A4C1-5B1597EAB68A}" destId="{A258C973-4C8C-AC4F-9754-76772C3C455A}" srcOrd="3" destOrd="0" presId="urn:microsoft.com/office/officeart/2005/8/layout/process1"/>
    <dgm:cxn modelId="{77AAC72B-5F63-7443-9069-F127619898BD}" type="presParOf" srcId="{A258C973-4C8C-AC4F-9754-76772C3C455A}" destId="{5AB68F0C-FE7D-C54C-A786-152825AB8096}" srcOrd="0" destOrd="0" presId="urn:microsoft.com/office/officeart/2005/8/layout/process1"/>
    <dgm:cxn modelId="{17F19E83-80CB-1B46-AA66-FF85904D4531}" type="presParOf" srcId="{D5799D8C-31A1-924D-A4C1-5B1597EAB68A}" destId="{64F46821-1F14-1246-BF95-D99ED8F49679}" srcOrd="4" destOrd="0" presId="urn:microsoft.com/office/officeart/2005/8/layout/process1"/>
    <dgm:cxn modelId="{9F7E55F6-D66E-4B49-822A-9EB35B8ABC10}" type="presParOf" srcId="{D5799D8C-31A1-924D-A4C1-5B1597EAB68A}" destId="{AA9A2ABB-0CB4-3247-97D9-D0F51DF46963}" srcOrd="5" destOrd="0" presId="urn:microsoft.com/office/officeart/2005/8/layout/process1"/>
    <dgm:cxn modelId="{0E26F440-832F-9A45-8B55-3BE245C6CB01}" type="presParOf" srcId="{AA9A2ABB-0CB4-3247-97D9-D0F51DF46963}" destId="{AB514372-0F8A-A449-B539-F72D37EF251B}" srcOrd="0" destOrd="0" presId="urn:microsoft.com/office/officeart/2005/8/layout/process1"/>
    <dgm:cxn modelId="{8C012612-3505-CD4C-97EB-6A0DC4CEF473}" type="presParOf" srcId="{D5799D8C-31A1-924D-A4C1-5B1597EAB68A}" destId="{5E629712-7CFF-3B42-9FEE-69DE899FE062}" srcOrd="6" destOrd="0" presId="urn:microsoft.com/office/officeart/2005/8/layout/process1"/>
    <dgm:cxn modelId="{E5968D5C-D3C3-2F41-B894-7B2870C98387}" type="presParOf" srcId="{D5799D8C-31A1-924D-A4C1-5B1597EAB68A}" destId="{4619EC53-797A-764F-8F58-86A4610B269D}" srcOrd="7" destOrd="0" presId="urn:microsoft.com/office/officeart/2005/8/layout/process1"/>
    <dgm:cxn modelId="{634D214F-05E7-5249-958D-12D9C3F3CFCC}" type="presParOf" srcId="{4619EC53-797A-764F-8F58-86A4610B269D}" destId="{5BEC7788-C830-3841-9395-A0498EAEB851}" srcOrd="0" destOrd="0" presId="urn:microsoft.com/office/officeart/2005/8/layout/process1"/>
    <dgm:cxn modelId="{80CE4779-7C9A-4648-B099-99F835FC6FA7}" type="presParOf" srcId="{D5799D8C-31A1-924D-A4C1-5B1597EAB68A}" destId="{670E9559-D062-E749-9776-12ADCB9C2F4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1164BF-DC24-5443-B86C-B3DA67D18BDA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E5A13-C83A-134C-9B83-92D5F0E5F5F1}">
      <dgm:prSet phldrT="[Text]"/>
      <dgm:spPr/>
      <dgm:t>
        <a:bodyPr/>
        <a:lstStyle/>
        <a:p>
          <a:r>
            <a:rPr lang="en-US" dirty="0" smtClean="0"/>
            <a:t>Attendance</a:t>
          </a:r>
          <a:endParaRPr lang="en-US" dirty="0"/>
        </a:p>
      </dgm:t>
    </dgm:pt>
    <dgm:pt modelId="{3CD1969B-AE66-544A-9666-0E814F005B54}" type="parTrans" cxnId="{BA16A2E8-8694-3240-AA72-7FADCDC85415}">
      <dgm:prSet/>
      <dgm:spPr/>
      <dgm:t>
        <a:bodyPr/>
        <a:lstStyle/>
        <a:p>
          <a:endParaRPr lang="en-US"/>
        </a:p>
      </dgm:t>
    </dgm:pt>
    <dgm:pt modelId="{8BF8F174-9F43-8746-BDB6-95606E0CE387}" type="sibTrans" cxnId="{BA16A2E8-8694-3240-AA72-7FADCDC85415}">
      <dgm:prSet/>
      <dgm:spPr/>
      <dgm:t>
        <a:bodyPr/>
        <a:lstStyle/>
        <a:p>
          <a:endParaRPr lang="en-US"/>
        </a:p>
      </dgm:t>
    </dgm:pt>
    <dgm:pt modelId="{B1C62883-0E59-4C40-80B7-DB3FB741B234}">
      <dgm:prSet phldrT="[Text]"/>
      <dgm:spPr/>
      <dgm:t>
        <a:bodyPr/>
        <a:lstStyle/>
        <a:p>
          <a:r>
            <a:rPr lang="en-US" dirty="0" smtClean="0"/>
            <a:t>Grades</a:t>
          </a:r>
          <a:endParaRPr lang="en-US" dirty="0"/>
        </a:p>
      </dgm:t>
    </dgm:pt>
    <dgm:pt modelId="{5576E305-1C12-AD43-8ED4-58F0FF934B84}" type="parTrans" cxnId="{2354B886-746B-7B47-A892-B7CB27F0DA2D}">
      <dgm:prSet/>
      <dgm:spPr/>
      <dgm:t>
        <a:bodyPr/>
        <a:lstStyle/>
        <a:p>
          <a:endParaRPr lang="en-US"/>
        </a:p>
      </dgm:t>
    </dgm:pt>
    <dgm:pt modelId="{2A949829-1BDF-4A4D-B909-004AF3AA3E00}" type="sibTrans" cxnId="{2354B886-746B-7B47-A892-B7CB27F0DA2D}">
      <dgm:prSet/>
      <dgm:spPr/>
      <dgm:t>
        <a:bodyPr/>
        <a:lstStyle/>
        <a:p>
          <a:endParaRPr lang="en-US"/>
        </a:p>
      </dgm:t>
    </dgm:pt>
    <dgm:pt modelId="{86E6FA39-760B-6B4A-8986-0DC3F976EC41}">
      <dgm:prSet phldrT="[Text]"/>
      <dgm:spPr/>
      <dgm:t>
        <a:bodyPr/>
        <a:lstStyle/>
        <a:p>
          <a:r>
            <a:rPr lang="en-US" dirty="0" smtClean="0"/>
            <a:t>Suspensions / Expulsions</a:t>
          </a:r>
          <a:endParaRPr lang="en-US" dirty="0"/>
        </a:p>
      </dgm:t>
    </dgm:pt>
    <dgm:pt modelId="{A98291EE-71B6-D14A-B4F4-1A01E090542F}" type="parTrans" cxnId="{DE92D731-8CC5-1C4C-BC52-B0F5ED540EB2}">
      <dgm:prSet/>
      <dgm:spPr/>
      <dgm:t>
        <a:bodyPr/>
        <a:lstStyle/>
        <a:p>
          <a:endParaRPr lang="en-US"/>
        </a:p>
      </dgm:t>
    </dgm:pt>
    <dgm:pt modelId="{923E42CF-973F-7F4D-8A18-542CE7F93D1F}" type="sibTrans" cxnId="{DE92D731-8CC5-1C4C-BC52-B0F5ED540EB2}">
      <dgm:prSet/>
      <dgm:spPr/>
      <dgm:t>
        <a:bodyPr/>
        <a:lstStyle/>
        <a:p>
          <a:endParaRPr lang="en-US"/>
        </a:p>
      </dgm:t>
    </dgm:pt>
    <dgm:pt modelId="{1695D4BA-7887-5A40-B04B-950D81ECE0A6}">
      <dgm:prSet phldrT="[Text]"/>
      <dgm:spPr/>
      <dgm:t>
        <a:bodyPr/>
        <a:lstStyle/>
        <a:p>
          <a:r>
            <a:rPr lang="en-US" dirty="0" smtClean="0"/>
            <a:t>“Did Not Arrive”</a:t>
          </a:r>
          <a:endParaRPr lang="en-US" dirty="0"/>
        </a:p>
      </dgm:t>
    </dgm:pt>
    <dgm:pt modelId="{72C066EA-90FB-3C41-B9FA-F0E445738BE0}" type="parTrans" cxnId="{7CC05D55-045F-C748-B406-7749D175FDC8}">
      <dgm:prSet/>
      <dgm:spPr/>
      <dgm:t>
        <a:bodyPr/>
        <a:lstStyle/>
        <a:p>
          <a:endParaRPr lang="en-US"/>
        </a:p>
      </dgm:t>
    </dgm:pt>
    <dgm:pt modelId="{51BDD5B2-448A-4548-A3A1-847704C6BA21}" type="sibTrans" cxnId="{7CC05D55-045F-C748-B406-7749D175FDC8}">
      <dgm:prSet/>
      <dgm:spPr/>
      <dgm:t>
        <a:bodyPr/>
        <a:lstStyle/>
        <a:p>
          <a:endParaRPr lang="en-US"/>
        </a:p>
      </dgm:t>
    </dgm:pt>
    <dgm:pt modelId="{8085E65E-6FE0-3F44-848D-791357512055}">
      <dgm:prSet phldrT="[Text]"/>
      <dgm:spPr/>
      <dgm:t>
        <a:bodyPr/>
        <a:lstStyle/>
        <a:p>
          <a:r>
            <a:rPr lang="en-US" dirty="0" smtClean="0"/>
            <a:t>STLS / Homeless</a:t>
          </a:r>
          <a:endParaRPr lang="en-US" dirty="0"/>
        </a:p>
      </dgm:t>
    </dgm:pt>
    <dgm:pt modelId="{CD3F8A4A-B2BF-5E44-AA44-EDEFFD215B58}" type="parTrans" cxnId="{673008F3-9C74-F845-A4D4-827F3B4A1EB3}">
      <dgm:prSet/>
      <dgm:spPr/>
      <dgm:t>
        <a:bodyPr/>
        <a:lstStyle/>
        <a:p>
          <a:endParaRPr lang="en-US"/>
        </a:p>
      </dgm:t>
    </dgm:pt>
    <dgm:pt modelId="{A36FECC2-5813-3643-93C3-69AB95561A26}" type="sibTrans" cxnId="{673008F3-9C74-F845-A4D4-827F3B4A1EB3}">
      <dgm:prSet/>
      <dgm:spPr/>
      <dgm:t>
        <a:bodyPr/>
        <a:lstStyle/>
        <a:p>
          <a:endParaRPr lang="en-US"/>
        </a:p>
      </dgm:t>
    </dgm:pt>
    <dgm:pt modelId="{D5799D8C-31A1-924D-A4C1-5B1597EAB68A}" type="pres">
      <dgm:prSet presAssocID="{5A1164BF-DC24-5443-B86C-B3DA67D18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D96795-6CBB-AB40-BF57-D5ADB60B6B87}" type="pres">
      <dgm:prSet presAssocID="{BA2E5A13-C83A-134C-9B83-92D5F0E5F5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E3878-DDDC-274B-9503-6EA2B5077AF5}" type="pres">
      <dgm:prSet presAssocID="{8BF8F174-9F43-8746-BDB6-95606E0CE38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7A1F7A8-03F5-CB4E-9D9B-597210A1B6B8}" type="pres">
      <dgm:prSet presAssocID="{8BF8F174-9F43-8746-BDB6-95606E0CE38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4F46821-1F14-1246-BF95-D99ED8F49679}" type="pres">
      <dgm:prSet presAssocID="{86E6FA39-760B-6B4A-8986-0DC3F976EC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A2ABB-0CB4-3247-97D9-D0F51DF46963}" type="pres">
      <dgm:prSet presAssocID="{923E42CF-973F-7F4D-8A18-542CE7F93D1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B514372-0F8A-A449-B539-F72D37EF251B}" type="pres">
      <dgm:prSet presAssocID="{923E42CF-973F-7F4D-8A18-542CE7F93D1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E629712-7CFF-3B42-9FEE-69DE899FE062}" type="pres">
      <dgm:prSet presAssocID="{B1C62883-0E59-4C40-80B7-DB3FB741B2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BAB6A-A074-4747-94B4-A2D611DD70E9}" type="pres">
      <dgm:prSet presAssocID="{2A949829-1BDF-4A4D-B909-004AF3AA3E0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640447A-E72F-B04B-9A6D-146C937DD5BE}" type="pres">
      <dgm:prSet presAssocID="{2A949829-1BDF-4A4D-B909-004AF3AA3E0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52A2276-A5F4-6446-9986-05D0F631738F}" type="pres">
      <dgm:prSet presAssocID="{1695D4BA-7887-5A40-B04B-950D81ECE0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0B8C0-E3DC-CF4F-8087-73EFEA4AB6C8}" type="pres">
      <dgm:prSet presAssocID="{51BDD5B2-448A-4548-A3A1-847704C6BA2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C87E334-022B-5B45-8765-D60FD4AB2AFA}" type="pres">
      <dgm:prSet presAssocID="{51BDD5B2-448A-4548-A3A1-847704C6BA2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EB6D7C4-9795-E44A-9C9E-BA1C76B6EDE6}" type="pres">
      <dgm:prSet presAssocID="{8085E65E-6FE0-3F44-848D-7913575120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F845F-9559-704C-95C6-09B940E0E11F}" type="presOf" srcId="{BA2E5A13-C83A-134C-9B83-92D5F0E5F5F1}" destId="{7BD96795-6CBB-AB40-BF57-D5ADB60B6B87}" srcOrd="0" destOrd="0" presId="urn:microsoft.com/office/officeart/2005/8/layout/process1"/>
    <dgm:cxn modelId="{2AAFB153-ADE9-D84D-9A90-B8631D44751C}" type="presOf" srcId="{2A949829-1BDF-4A4D-B909-004AF3AA3E00}" destId="{413BAB6A-A074-4747-94B4-A2D611DD70E9}" srcOrd="0" destOrd="0" presId="urn:microsoft.com/office/officeart/2005/8/layout/process1"/>
    <dgm:cxn modelId="{6303FB2C-201D-B64F-95C9-5B0405D33DEB}" type="presOf" srcId="{2A949829-1BDF-4A4D-B909-004AF3AA3E00}" destId="{3640447A-E72F-B04B-9A6D-146C937DD5BE}" srcOrd="1" destOrd="0" presId="urn:microsoft.com/office/officeart/2005/8/layout/process1"/>
    <dgm:cxn modelId="{37B95D99-C438-0148-B4D3-0CDEB5FB3796}" type="presOf" srcId="{8085E65E-6FE0-3F44-848D-791357512055}" destId="{1EB6D7C4-9795-E44A-9C9E-BA1C76B6EDE6}" srcOrd="0" destOrd="0" presId="urn:microsoft.com/office/officeart/2005/8/layout/process1"/>
    <dgm:cxn modelId="{D156E64E-03EC-2C41-BA5A-15438DE4156E}" type="presOf" srcId="{51BDD5B2-448A-4548-A3A1-847704C6BA21}" destId="{0AB0B8C0-E3DC-CF4F-8087-73EFEA4AB6C8}" srcOrd="0" destOrd="0" presId="urn:microsoft.com/office/officeart/2005/8/layout/process1"/>
    <dgm:cxn modelId="{BA16A2E8-8694-3240-AA72-7FADCDC85415}" srcId="{5A1164BF-DC24-5443-B86C-B3DA67D18BDA}" destId="{BA2E5A13-C83A-134C-9B83-92D5F0E5F5F1}" srcOrd="0" destOrd="0" parTransId="{3CD1969B-AE66-544A-9666-0E814F005B54}" sibTransId="{8BF8F174-9F43-8746-BDB6-95606E0CE387}"/>
    <dgm:cxn modelId="{6971EA09-CCDC-454A-9344-94755C2CC6B1}" type="presOf" srcId="{923E42CF-973F-7F4D-8A18-542CE7F93D1F}" destId="{AA9A2ABB-0CB4-3247-97D9-D0F51DF46963}" srcOrd="0" destOrd="0" presId="urn:microsoft.com/office/officeart/2005/8/layout/process1"/>
    <dgm:cxn modelId="{DE92D731-8CC5-1C4C-BC52-B0F5ED540EB2}" srcId="{5A1164BF-DC24-5443-B86C-B3DA67D18BDA}" destId="{86E6FA39-760B-6B4A-8986-0DC3F976EC41}" srcOrd="1" destOrd="0" parTransId="{A98291EE-71B6-D14A-B4F4-1A01E090542F}" sibTransId="{923E42CF-973F-7F4D-8A18-542CE7F93D1F}"/>
    <dgm:cxn modelId="{8F696F12-234B-C040-88E8-9F041A9BA09C}" type="presOf" srcId="{B1C62883-0E59-4C40-80B7-DB3FB741B234}" destId="{5E629712-7CFF-3B42-9FEE-69DE899FE062}" srcOrd="0" destOrd="0" presId="urn:microsoft.com/office/officeart/2005/8/layout/process1"/>
    <dgm:cxn modelId="{C747592B-59A5-F140-BB5C-5FA1C2ED7B3C}" type="presOf" srcId="{5A1164BF-DC24-5443-B86C-B3DA67D18BDA}" destId="{D5799D8C-31A1-924D-A4C1-5B1597EAB68A}" srcOrd="0" destOrd="0" presId="urn:microsoft.com/office/officeart/2005/8/layout/process1"/>
    <dgm:cxn modelId="{7CC05D55-045F-C748-B406-7749D175FDC8}" srcId="{5A1164BF-DC24-5443-B86C-B3DA67D18BDA}" destId="{1695D4BA-7887-5A40-B04B-950D81ECE0A6}" srcOrd="3" destOrd="0" parTransId="{72C066EA-90FB-3C41-B9FA-F0E445738BE0}" sibTransId="{51BDD5B2-448A-4548-A3A1-847704C6BA21}"/>
    <dgm:cxn modelId="{5590EBFA-2B58-194F-9071-DF7558E60A69}" type="presOf" srcId="{51BDD5B2-448A-4548-A3A1-847704C6BA21}" destId="{AC87E334-022B-5B45-8765-D60FD4AB2AFA}" srcOrd="1" destOrd="0" presId="urn:microsoft.com/office/officeart/2005/8/layout/process1"/>
    <dgm:cxn modelId="{BDF68E94-8B9D-154D-8945-FD795178F437}" type="presOf" srcId="{923E42CF-973F-7F4D-8A18-542CE7F93D1F}" destId="{AB514372-0F8A-A449-B539-F72D37EF251B}" srcOrd="1" destOrd="0" presId="urn:microsoft.com/office/officeart/2005/8/layout/process1"/>
    <dgm:cxn modelId="{673008F3-9C74-F845-A4D4-827F3B4A1EB3}" srcId="{5A1164BF-DC24-5443-B86C-B3DA67D18BDA}" destId="{8085E65E-6FE0-3F44-848D-791357512055}" srcOrd="4" destOrd="0" parTransId="{CD3F8A4A-B2BF-5E44-AA44-EDEFFD215B58}" sibTransId="{A36FECC2-5813-3643-93C3-69AB95561A26}"/>
    <dgm:cxn modelId="{47A35646-6959-9746-8A7E-A32A70BCD6AE}" type="presOf" srcId="{8BF8F174-9F43-8746-BDB6-95606E0CE387}" destId="{87A1F7A8-03F5-CB4E-9D9B-597210A1B6B8}" srcOrd="1" destOrd="0" presId="urn:microsoft.com/office/officeart/2005/8/layout/process1"/>
    <dgm:cxn modelId="{51CA4D9B-B36D-384D-8C9C-AAACDF01A63B}" type="presOf" srcId="{8BF8F174-9F43-8746-BDB6-95606E0CE387}" destId="{A00E3878-DDDC-274B-9503-6EA2B5077AF5}" srcOrd="0" destOrd="0" presId="urn:microsoft.com/office/officeart/2005/8/layout/process1"/>
    <dgm:cxn modelId="{721C5CC8-2D98-334B-A6E0-B04CAB8BA5D0}" type="presOf" srcId="{86E6FA39-760B-6B4A-8986-0DC3F976EC41}" destId="{64F46821-1F14-1246-BF95-D99ED8F49679}" srcOrd="0" destOrd="0" presId="urn:microsoft.com/office/officeart/2005/8/layout/process1"/>
    <dgm:cxn modelId="{C4D8066C-71A1-4244-990E-5154FC1F7A0D}" type="presOf" srcId="{1695D4BA-7887-5A40-B04B-950D81ECE0A6}" destId="{A52A2276-A5F4-6446-9986-05D0F631738F}" srcOrd="0" destOrd="0" presId="urn:microsoft.com/office/officeart/2005/8/layout/process1"/>
    <dgm:cxn modelId="{2354B886-746B-7B47-A892-B7CB27F0DA2D}" srcId="{5A1164BF-DC24-5443-B86C-B3DA67D18BDA}" destId="{B1C62883-0E59-4C40-80B7-DB3FB741B234}" srcOrd="2" destOrd="0" parTransId="{5576E305-1C12-AD43-8ED4-58F0FF934B84}" sibTransId="{2A949829-1BDF-4A4D-B909-004AF3AA3E00}"/>
    <dgm:cxn modelId="{31C33AE0-1DD2-6441-B89A-C29E571EA743}" type="presParOf" srcId="{D5799D8C-31A1-924D-A4C1-5B1597EAB68A}" destId="{7BD96795-6CBB-AB40-BF57-D5ADB60B6B87}" srcOrd="0" destOrd="0" presId="urn:microsoft.com/office/officeart/2005/8/layout/process1"/>
    <dgm:cxn modelId="{F2289194-3C0F-E14C-A50A-08A6E53A90F7}" type="presParOf" srcId="{D5799D8C-31A1-924D-A4C1-5B1597EAB68A}" destId="{A00E3878-DDDC-274B-9503-6EA2B5077AF5}" srcOrd="1" destOrd="0" presId="urn:microsoft.com/office/officeart/2005/8/layout/process1"/>
    <dgm:cxn modelId="{7182BC90-1A91-5B40-914A-5BB789B2A318}" type="presParOf" srcId="{A00E3878-DDDC-274B-9503-6EA2B5077AF5}" destId="{87A1F7A8-03F5-CB4E-9D9B-597210A1B6B8}" srcOrd="0" destOrd="0" presId="urn:microsoft.com/office/officeart/2005/8/layout/process1"/>
    <dgm:cxn modelId="{5E9DE5DD-8F15-334E-80F6-B606A696DE3D}" type="presParOf" srcId="{D5799D8C-31A1-924D-A4C1-5B1597EAB68A}" destId="{64F46821-1F14-1246-BF95-D99ED8F49679}" srcOrd="2" destOrd="0" presId="urn:microsoft.com/office/officeart/2005/8/layout/process1"/>
    <dgm:cxn modelId="{207B927F-6855-D849-B675-CE5517ADF8BE}" type="presParOf" srcId="{D5799D8C-31A1-924D-A4C1-5B1597EAB68A}" destId="{AA9A2ABB-0CB4-3247-97D9-D0F51DF46963}" srcOrd="3" destOrd="0" presId="urn:microsoft.com/office/officeart/2005/8/layout/process1"/>
    <dgm:cxn modelId="{6DF7FDDB-0AB2-D345-AD25-2AD7625C269C}" type="presParOf" srcId="{AA9A2ABB-0CB4-3247-97D9-D0F51DF46963}" destId="{AB514372-0F8A-A449-B539-F72D37EF251B}" srcOrd="0" destOrd="0" presId="urn:microsoft.com/office/officeart/2005/8/layout/process1"/>
    <dgm:cxn modelId="{753FC5A4-FD37-BF45-9A88-96E46EC6A31F}" type="presParOf" srcId="{D5799D8C-31A1-924D-A4C1-5B1597EAB68A}" destId="{5E629712-7CFF-3B42-9FEE-69DE899FE062}" srcOrd="4" destOrd="0" presId="urn:microsoft.com/office/officeart/2005/8/layout/process1"/>
    <dgm:cxn modelId="{B829B843-5099-0740-AB0E-4CBBE5385584}" type="presParOf" srcId="{D5799D8C-31A1-924D-A4C1-5B1597EAB68A}" destId="{413BAB6A-A074-4747-94B4-A2D611DD70E9}" srcOrd="5" destOrd="0" presId="urn:microsoft.com/office/officeart/2005/8/layout/process1"/>
    <dgm:cxn modelId="{F670DA7E-0109-6E45-88A8-5320802DA734}" type="presParOf" srcId="{413BAB6A-A074-4747-94B4-A2D611DD70E9}" destId="{3640447A-E72F-B04B-9A6D-146C937DD5BE}" srcOrd="0" destOrd="0" presId="urn:microsoft.com/office/officeart/2005/8/layout/process1"/>
    <dgm:cxn modelId="{604B851F-1DFA-0A42-8B1F-CB4E59EF87B9}" type="presParOf" srcId="{D5799D8C-31A1-924D-A4C1-5B1597EAB68A}" destId="{A52A2276-A5F4-6446-9986-05D0F631738F}" srcOrd="6" destOrd="0" presId="urn:microsoft.com/office/officeart/2005/8/layout/process1"/>
    <dgm:cxn modelId="{DD12F09D-86FD-E445-A308-887AE87ABFF0}" type="presParOf" srcId="{D5799D8C-31A1-924D-A4C1-5B1597EAB68A}" destId="{0AB0B8C0-E3DC-CF4F-8087-73EFEA4AB6C8}" srcOrd="7" destOrd="0" presId="urn:microsoft.com/office/officeart/2005/8/layout/process1"/>
    <dgm:cxn modelId="{8E2CE42D-EA99-4442-85F9-29EDD36156B8}" type="presParOf" srcId="{0AB0B8C0-E3DC-CF4F-8087-73EFEA4AB6C8}" destId="{AC87E334-022B-5B45-8765-D60FD4AB2AFA}" srcOrd="0" destOrd="0" presId="urn:microsoft.com/office/officeart/2005/8/layout/process1"/>
    <dgm:cxn modelId="{61FBC8CA-5242-C845-8931-100BD588D981}" type="presParOf" srcId="{D5799D8C-31A1-924D-A4C1-5B1597EAB68A}" destId="{1EB6D7C4-9795-E44A-9C9E-BA1C76B6EDE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1164BF-DC24-5443-B86C-B3DA67D18BDA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E5A13-C83A-134C-9B83-92D5F0E5F5F1}">
      <dgm:prSet phldrT="[Text]"/>
      <dgm:spPr/>
      <dgm:t>
        <a:bodyPr/>
        <a:lstStyle/>
        <a:p>
          <a:r>
            <a:rPr lang="en-US" dirty="0" smtClean="0"/>
            <a:t>Chronic Absenteeism</a:t>
          </a:r>
          <a:endParaRPr lang="en-US" dirty="0"/>
        </a:p>
      </dgm:t>
    </dgm:pt>
    <dgm:pt modelId="{3CD1969B-AE66-544A-9666-0E814F005B54}" type="parTrans" cxnId="{BA16A2E8-8694-3240-AA72-7FADCDC85415}">
      <dgm:prSet/>
      <dgm:spPr/>
      <dgm:t>
        <a:bodyPr/>
        <a:lstStyle/>
        <a:p>
          <a:endParaRPr lang="en-US"/>
        </a:p>
      </dgm:t>
    </dgm:pt>
    <dgm:pt modelId="{8BF8F174-9F43-8746-BDB6-95606E0CE387}" type="sibTrans" cxnId="{BA16A2E8-8694-3240-AA72-7FADCDC85415}">
      <dgm:prSet/>
      <dgm:spPr/>
      <dgm:t>
        <a:bodyPr/>
        <a:lstStyle/>
        <a:p>
          <a:endParaRPr lang="en-US"/>
        </a:p>
      </dgm:t>
    </dgm:pt>
    <dgm:pt modelId="{87C1F3E8-CD2F-B24E-BEF0-34D767398072}">
      <dgm:prSet phldrT="[Text]"/>
      <dgm:spPr/>
      <dgm:t>
        <a:bodyPr/>
        <a:lstStyle/>
        <a:p>
          <a:r>
            <a:rPr lang="en-US" dirty="0" smtClean="0"/>
            <a:t>Chronic Truancy</a:t>
          </a:r>
          <a:endParaRPr lang="en-US" dirty="0"/>
        </a:p>
      </dgm:t>
    </dgm:pt>
    <dgm:pt modelId="{59E1B7E1-46BD-4045-B58E-BCE37362361C}" type="parTrans" cxnId="{044DB8E1-2246-C642-B919-4A7D35173D66}">
      <dgm:prSet/>
      <dgm:spPr/>
      <dgm:t>
        <a:bodyPr/>
        <a:lstStyle/>
        <a:p>
          <a:endParaRPr lang="en-US"/>
        </a:p>
      </dgm:t>
    </dgm:pt>
    <dgm:pt modelId="{BFD5791F-1330-7040-9BCF-67F4E028050C}" type="sibTrans" cxnId="{044DB8E1-2246-C642-B919-4A7D35173D66}">
      <dgm:prSet/>
      <dgm:spPr/>
      <dgm:t>
        <a:bodyPr/>
        <a:lstStyle/>
        <a:p>
          <a:endParaRPr lang="en-US"/>
        </a:p>
      </dgm:t>
    </dgm:pt>
    <dgm:pt modelId="{B1C62883-0E59-4C40-80B7-DB3FB741B234}">
      <dgm:prSet phldrT="[Text]"/>
      <dgm:spPr/>
      <dgm:t>
        <a:bodyPr/>
        <a:lstStyle/>
        <a:p>
          <a:r>
            <a:rPr lang="en-US" dirty="0" smtClean="0"/>
            <a:t>Grades</a:t>
          </a:r>
          <a:endParaRPr lang="en-US" dirty="0"/>
        </a:p>
      </dgm:t>
    </dgm:pt>
    <dgm:pt modelId="{5576E305-1C12-AD43-8ED4-58F0FF934B84}" type="parTrans" cxnId="{2354B886-746B-7B47-A892-B7CB27F0DA2D}">
      <dgm:prSet/>
      <dgm:spPr/>
      <dgm:t>
        <a:bodyPr/>
        <a:lstStyle/>
        <a:p>
          <a:endParaRPr lang="en-US"/>
        </a:p>
      </dgm:t>
    </dgm:pt>
    <dgm:pt modelId="{2A949829-1BDF-4A4D-B909-004AF3AA3E00}" type="sibTrans" cxnId="{2354B886-746B-7B47-A892-B7CB27F0DA2D}">
      <dgm:prSet/>
      <dgm:spPr/>
      <dgm:t>
        <a:bodyPr/>
        <a:lstStyle/>
        <a:p>
          <a:endParaRPr lang="en-US"/>
        </a:p>
      </dgm:t>
    </dgm:pt>
    <dgm:pt modelId="{86E6FA39-760B-6B4A-8986-0DC3F976EC41}">
      <dgm:prSet phldrT="[Text]"/>
      <dgm:spPr/>
      <dgm:t>
        <a:bodyPr/>
        <a:lstStyle/>
        <a:p>
          <a:r>
            <a:rPr lang="en-US" dirty="0" smtClean="0"/>
            <a:t>Suspensions / Expulsions</a:t>
          </a:r>
          <a:endParaRPr lang="en-US" dirty="0"/>
        </a:p>
      </dgm:t>
    </dgm:pt>
    <dgm:pt modelId="{A98291EE-71B6-D14A-B4F4-1A01E090542F}" type="parTrans" cxnId="{DE92D731-8CC5-1C4C-BC52-B0F5ED540EB2}">
      <dgm:prSet/>
      <dgm:spPr/>
      <dgm:t>
        <a:bodyPr/>
        <a:lstStyle/>
        <a:p>
          <a:endParaRPr lang="en-US"/>
        </a:p>
      </dgm:t>
    </dgm:pt>
    <dgm:pt modelId="{923E42CF-973F-7F4D-8A18-542CE7F93D1F}" type="sibTrans" cxnId="{DE92D731-8CC5-1C4C-BC52-B0F5ED540EB2}">
      <dgm:prSet/>
      <dgm:spPr/>
      <dgm:t>
        <a:bodyPr/>
        <a:lstStyle/>
        <a:p>
          <a:endParaRPr lang="en-US"/>
        </a:p>
      </dgm:t>
    </dgm:pt>
    <dgm:pt modelId="{D5799D8C-31A1-924D-A4C1-5B1597EAB68A}" type="pres">
      <dgm:prSet presAssocID="{5A1164BF-DC24-5443-B86C-B3DA67D18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D96795-6CBB-AB40-BF57-D5ADB60B6B87}" type="pres">
      <dgm:prSet presAssocID="{BA2E5A13-C83A-134C-9B83-92D5F0E5F5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E3878-DDDC-274B-9503-6EA2B5077AF5}" type="pres">
      <dgm:prSet presAssocID="{8BF8F174-9F43-8746-BDB6-95606E0CE38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7A1F7A8-03F5-CB4E-9D9B-597210A1B6B8}" type="pres">
      <dgm:prSet presAssocID="{8BF8F174-9F43-8746-BDB6-95606E0CE38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1AD9A68-072B-EF42-A287-5492FA44216E}" type="pres">
      <dgm:prSet presAssocID="{87C1F3E8-CD2F-B24E-BEF0-34D7673980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8C973-4C8C-AC4F-9754-76772C3C455A}" type="pres">
      <dgm:prSet presAssocID="{BFD5791F-1330-7040-9BCF-67F4E028050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AB68F0C-FE7D-C54C-A786-152825AB8096}" type="pres">
      <dgm:prSet presAssocID="{BFD5791F-1330-7040-9BCF-67F4E028050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4F46821-1F14-1246-BF95-D99ED8F49679}" type="pres">
      <dgm:prSet presAssocID="{86E6FA39-760B-6B4A-8986-0DC3F976EC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A2ABB-0CB4-3247-97D9-D0F51DF46963}" type="pres">
      <dgm:prSet presAssocID="{923E42CF-973F-7F4D-8A18-542CE7F93D1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B514372-0F8A-A449-B539-F72D37EF251B}" type="pres">
      <dgm:prSet presAssocID="{923E42CF-973F-7F4D-8A18-542CE7F93D1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E629712-7CFF-3B42-9FEE-69DE899FE062}" type="pres">
      <dgm:prSet presAssocID="{B1C62883-0E59-4C40-80B7-DB3FB741B2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982C94-7C3E-584C-A7D3-26407AD8C341}" type="presOf" srcId="{8BF8F174-9F43-8746-BDB6-95606E0CE387}" destId="{87A1F7A8-03F5-CB4E-9D9B-597210A1B6B8}" srcOrd="1" destOrd="0" presId="urn:microsoft.com/office/officeart/2005/8/layout/process1"/>
    <dgm:cxn modelId="{044DB8E1-2246-C642-B919-4A7D35173D66}" srcId="{5A1164BF-DC24-5443-B86C-B3DA67D18BDA}" destId="{87C1F3E8-CD2F-B24E-BEF0-34D767398072}" srcOrd="1" destOrd="0" parTransId="{59E1B7E1-46BD-4045-B58E-BCE37362361C}" sibTransId="{BFD5791F-1330-7040-9BCF-67F4E028050C}"/>
    <dgm:cxn modelId="{430DB9D5-00C1-9F4F-939A-20BC465BE358}" type="presOf" srcId="{BFD5791F-1330-7040-9BCF-67F4E028050C}" destId="{A258C973-4C8C-AC4F-9754-76772C3C455A}" srcOrd="0" destOrd="0" presId="urn:microsoft.com/office/officeart/2005/8/layout/process1"/>
    <dgm:cxn modelId="{BF1D4F1B-0232-954C-A9AB-2AE9681ADEAB}" type="presOf" srcId="{86E6FA39-760B-6B4A-8986-0DC3F976EC41}" destId="{64F46821-1F14-1246-BF95-D99ED8F49679}" srcOrd="0" destOrd="0" presId="urn:microsoft.com/office/officeart/2005/8/layout/process1"/>
    <dgm:cxn modelId="{1F174CE3-3192-9841-B16F-522D47CB273B}" type="presOf" srcId="{BFD5791F-1330-7040-9BCF-67F4E028050C}" destId="{5AB68F0C-FE7D-C54C-A786-152825AB8096}" srcOrd="1" destOrd="0" presId="urn:microsoft.com/office/officeart/2005/8/layout/process1"/>
    <dgm:cxn modelId="{37C50087-EEAA-9243-ABD7-C5E439062CFB}" type="presOf" srcId="{8BF8F174-9F43-8746-BDB6-95606E0CE387}" destId="{A00E3878-DDDC-274B-9503-6EA2B5077AF5}" srcOrd="0" destOrd="0" presId="urn:microsoft.com/office/officeart/2005/8/layout/process1"/>
    <dgm:cxn modelId="{BA16A2E8-8694-3240-AA72-7FADCDC85415}" srcId="{5A1164BF-DC24-5443-B86C-B3DA67D18BDA}" destId="{BA2E5A13-C83A-134C-9B83-92D5F0E5F5F1}" srcOrd="0" destOrd="0" parTransId="{3CD1969B-AE66-544A-9666-0E814F005B54}" sibTransId="{8BF8F174-9F43-8746-BDB6-95606E0CE387}"/>
    <dgm:cxn modelId="{E058699E-1C30-C142-ABCC-96C0AA354C4B}" type="presOf" srcId="{923E42CF-973F-7F4D-8A18-542CE7F93D1F}" destId="{AA9A2ABB-0CB4-3247-97D9-D0F51DF46963}" srcOrd="0" destOrd="0" presId="urn:microsoft.com/office/officeart/2005/8/layout/process1"/>
    <dgm:cxn modelId="{AF83DB26-B6F5-B141-8AC2-3412D24C569B}" type="presOf" srcId="{BA2E5A13-C83A-134C-9B83-92D5F0E5F5F1}" destId="{7BD96795-6CBB-AB40-BF57-D5ADB60B6B87}" srcOrd="0" destOrd="0" presId="urn:microsoft.com/office/officeart/2005/8/layout/process1"/>
    <dgm:cxn modelId="{DE92D731-8CC5-1C4C-BC52-B0F5ED540EB2}" srcId="{5A1164BF-DC24-5443-B86C-B3DA67D18BDA}" destId="{86E6FA39-760B-6B4A-8986-0DC3F976EC41}" srcOrd="2" destOrd="0" parTransId="{A98291EE-71B6-D14A-B4F4-1A01E090542F}" sibTransId="{923E42CF-973F-7F4D-8A18-542CE7F93D1F}"/>
    <dgm:cxn modelId="{AD1DA271-5991-6144-AA4C-7A991412CFCA}" type="presOf" srcId="{87C1F3E8-CD2F-B24E-BEF0-34D767398072}" destId="{21AD9A68-072B-EF42-A287-5492FA44216E}" srcOrd="0" destOrd="0" presId="urn:microsoft.com/office/officeart/2005/8/layout/process1"/>
    <dgm:cxn modelId="{A2B683FF-B758-8D4E-BDD2-1C373B37B595}" type="presOf" srcId="{5A1164BF-DC24-5443-B86C-B3DA67D18BDA}" destId="{D5799D8C-31A1-924D-A4C1-5B1597EAB68A}" srcOrd="0" destOrd="0" presId="urn:microsoft.com/office/officeart/2005/8/layout/process1"/>
    <dgm:cxn modelId="{364088B0-C0BB-6245-BAD6-2BEB9467EE31}" type="presOf" srcId="{B1C62883-0E59-4C40-80B7-DB3FB741B234}" destId="{5E629712-7CFF-3B42-9FEE-69DE899FE062}" srcOrd="0" destOrd="0" presId="urn:microsoft.com/office/officeart/2005/8/layout/process1"/>
    <dgm:cxn modelId="{A3E25583-7C43-B74D-B038-80AF11144686}" type="presOf" srcId="{923E42CF-973F-7F4D-8A18-542CE7F93D1F}" destId="{AB514372-0F8A-A449-B539-F72D37EF251B}" srcOrd="1" destOrd="0" presId="urn:microsoft.com/office/officeart/2005/8/layout/process1"/>
    <dgm:cxn modelId="{2354B886-746B-7B47-A892-B7CB27F0DA2D}" srcId="{5A1164BF-DC24-5443-B86C-B3DA67D18BDA}" destId="{B1C62883-0E59-4C40-80B7-DB3FB741B234}" srcOrd="3" destOrd="0" parTransId="{5576E305-1C12-AD43-8ED4-58F0FF934B84}" sibTransId="{2A949829-1BDF-4A4D-B909-004AF3AA3E00}"/>
    <dgm:cxn modelId="{006B5C52-741A-F04D-8E4F-16C6ECCC8719}" type="presParOf" srcId="{D5799D8C-31A1-924D-A4C1-5B1597EAB68A}" destId="{7BD96795-6CBB-AB40-BF57-D5ADB60B6B87}" srcOrd="0" destOrd="0" presId="urn:microsoft.com/office/officeart/2005/8/layout/process1"/>
    <dgm:cxn modelId="{D1C093D7-0DE1-2E4B-850B-1A4DB94AD58A}" type="presParOf" srcId="{D5799D8C-31A1-924D-A4C1-5B1597EAB68A}" destId="{A00E3878-DDDC-274B-9503-6EA2B5077AF5}" srcOrd="1" destOrd="0" presId="urn:microsoft.com/office/officeart/2005/8/layout/process1"/>
    <dgm:cxn modelId="{81DB1DDC-9CB6-1E48-AB59-36F277070F1C}" type="presParOf" srcId="{A00E3878-DDDC-274B-9503-6EA2B5077AF5}" destId="{87A1F7A8-03F5-CB4E-9D9B-597210A1B6B8}" srcOrd="0" destOrd="0" presId="urn:microsoft.com/office/officeart/2005/8/layout/process1"/>
    <dgm:cxn modelId="{148E24E7-C297-4A42-8DD5-D54F74B7226B}" type="presParOf" srcId="{D5799D8C-31A1-924D-A4C1-5B1597EAB68A}" destId="{21AD9A68-072B-EF42-A287-5492FA44216E}" srcOrd="2" destOrd="0" presId="urn:microsoft.com/office/officeart/2005/8/layout/process1"/>
    <dgm:cxn modelId="{BE0AC966-E081-3840-B1B7-BA8F685B8264}" type="presParOf" srcId="{D5799D8C-31A1-924D-A4C1-5B1597EAB68A}" destId="{A258C973-4C8C-AC4F-9754-76772C3C455A}" srcOrd="3" destOrd="0" presId="urn:microsoft.com/office/officeart/2005/8/layout/process1"/>
    <dgm:cxn modelId="{4FA95B19-D0C6-5D40-83EC-87C2E77B2A99}" type="presParOf" srcId="{A258C973-4C8C-AC4F-9754-76772C3C455A}" destId="{5AB68F0C-FE7D-C54C-A786-152825AB8096}" srcOrd="0" destOrd="0" presId="urn:microsoft.com/office/officeart/2005/8/layout/process1"/>
    <dgm:cxn modelId="{E4CC61D1-53E1-2446-868E-B1594D77CAE3}" type="presParOf" srcId="{D5799D8C-31A1-924D-A4C1-5B1597EAB68A}" destId="{64F46821-1F14-1246-BF95-D99ED8F49679}" srcOrd="4" destOrd="0" presId="urn:microsoft.com/office/officeart/2005/8/layout/process1"/>
    <dgm:cxn modelId="{D3683DCD-596B-4A40-80F5-72168802DD27}" type="presParOf" srcId="{D5799D8C-31A1-924D-A4C1-5B1597EAB68A}" destId="{AA9A2ABB-0CB4-3247-97D9-D0F51DF46963}" srcOrd="5" destOrd="0" presId="urn:microsoft.com/office/officeart/2005/8/layout/process1"/>
    <dgm:cxn modelId="{BD5F4DF1-C1DC-D843-84C1-F4CB1B12C87A}" type="presParOf" srcId="{AA9A2ABB-0CB4-3247-97D9-D0F51DF46963}" destId="{AB514372-0F8A-A449-B539-F72D37EF251B}" srcOrd="0" destOrd="0" presId="urn:microsoft.com/office/officeart/2005/8/layout/process1"/>
    <dgm:cxn modelId="{05CBBA1A-C278-DC4A-B01B-A8A80C59E3D6}" type="presParOf" srcId="{D5799D8C-31A1-924D-A4C1-5B1597EAB68A}" destId="{5E629712-7CFF-3B42-9FEE-69DE899FE0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1164BF-DC24-5443-B86C-B3DA67D18BDA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E5A13-C83A-134C-9B83-92D5F0E5F5F1}">
      <dgm:prSet phldrT="[Text]"/>
      <dgm:spPr/>
      <dgm:t>
        <a:bodyPr/>
        <a:lstStyle/>
        <a:p>
          <a:r>
            <a:rPr lang="en-US" dirty="0" smtClean="0"/>
            <a:t>Chronic Absenteeism</a:t>
          </a:r>
          <a:endParaRPr lang="en-US" dirty="0"/>
        </a:p>
      </dgm:t>
    </dgm:pt>
    <dgm:pt modelId="{3CD1969B-AE66-544A-9666-0E814F005B54}" type="parTrans" cxnId="{BA16A2E8-8694-3240-AA72-7FADCDC85415}">
      <dgm:prSet/>
      <dgm:spPr/>
      <dgm:t>
        <a:bodyPr/>
        <a:lstStyle/>
        <a:p>
          <a:endParaRPr lang="en-US"/>
        </a:p>
      </dgm:t>
    </dgm:pt>
    <dgm:pt modelId="{8BF8F174-9F43-8746-BDB6-95606E0CE387}" type="sibTrans" cxnId="{BA16A2E8-8694-3240-AA72-7FADCDC85415}">
      <dgm:prSet/>
      <dgm:spPr/>
      <dgm:t>
        <a:bodyPr/>
        <a:lstStyle/>
        <a:p>
          <a:endParaRPr lang="en-US"/>
        </a:p>
      </dgm:t>
    </dgm:pt>
    <dgm:pt modelId="{87C1F3E8-CD2F-B24E-BEF0-34D767398072}">
      <dgm:prSet phldrT="[Text]"/>
      <dgm:spPr/>
      <dgm:t>
        <a:bodyPr/>
        <a:lstStyle/>
        <a:p>
          <a:r>
            <a:rPr lang="en-US" dirty="0" smtClean="0"/>
            <a:t>Chronic Truancy</a:t>
          </a:r>
          <a:endParaRPr lang="en-US" dirty="0"/>
        </a:p>
      </dgm:t>
    </dgm:pt>
    <dgm:pt modelId="{59E1B7E1-46BD-4045-B58E-BCE37362361C}" type="parTrans" cxnId="{044DB8E1-2246-C642-B919-4A7D35173D66}">
      <dgm:prSet/>
      <dgm:spPr/>
      <dgm:t>
        <a:bodyPr/>
        <a:lstStyle/>
        <a:p>
          <a:endParaRPr lang="en-US"/>
        </a:p>
      </dgm:t>
    </dgm:pt>
    <dgm:pt modelId="{BFD5791F-1330-7040-9BCF-67F4E028050C}" type="sibTrans" cxnId="{044DB8E1-2246-C642-B919-4A7D35173D66}">
      <dgm:prSet/>
      <dgm:spPr/>
      <dgm:t>
        <a:bodyPr/>
        <a:lstStyle/>
        <a:p>
          <a:endParaRPr lang="en-US"/>
        </a:p>
      </dgm:t>
    </dgm:pt>
    <dgm:pt modelId="{B1C62883-0E59-4C40-80B7-DB3FB741B234}">
      <dgm:prSet phldrT="[Text]"/>
      <dgm:spPr/>
      <dgm:t>
        <a:bodyPr/>
        <a:lstStyle/>
        <a:p>
          <a:r>
            <a:rPr lang="en-US" dirty="0" smtClean="0"/>
            <a:t>Grades</a:t>
          </a:r>
          <a:endParaRPr lang="en-US" dirty="0"/>
        </a:p>
      </dgm:t>
    </dgm:pt>
    <dgm:pt modelId="{5576E305-1C12-AD43-8ED4-58F0FF934B84}" type="parTrans" cxnId="{2354B886-746B-7B47-A892-B7CB27F0DA2D}">
      <dgm:prSet/>
      <dgm:spPr/>
      <dgm:t>
        <a:bodyPr/>
        <a:lstStyle/>
        <a:p>
          <a:endParaRPr lang="en-US"/>
        </a:p>
      </dgm:t>
    </dgm:pt>
    <dgm:pt modelId="{2A949829-1BDF-4A4D-B909-004AF3AA3E00}" type="sibTrans" cxnId="{2354B886-746B-7B47-A892-B7CB27F0DA2D}">
      <dgm:prSet/>
      <dgm:spPr/>
      <dgm:t>
        <a:bodyPr/>
        <a:lstStyle/>
        <a:p>
          <a:endParaRPr lang="en-US"/>
        </a:p>
      </dgm:t>
    </dgm:pt>
    <dgm:pt modelId="{86E6FA39-760B-6B4A-8986-0DC3F976EC41}">
      <dgm:prSet phldrT="[Text]"/>
      <dgm:spPr/>
      <dgm:t>
        <a:bodyPr/>
        <a:lstStyle/>
        <a:p>
          <a:r>
            <a:rPr lang="en-US" dirty="0" smtClean="0"/>
            <a:t>Suspensions / Expulsions</a:t>
          </a:r>
          <a:endParaRPr lang="en-US" dirty="0"/>
        </a:p>
      </dgm:t>
    </dgm:pt>
    <dgm:pt modelId="{A98291EE-71B6-D14A-B4F4-1A01E090542F}" type="parTrans" cxnId="{DE92D731-8CC5-1C4C-BC52-B0F5ED540EB2}">
      <dgm:prSet/>
      <dgm:spPr/>
      <dgm:t>
        <a:bodyPr/>
        <a:lstStyle/>
        <a:p>
          <a:endParaRPr lang="en-US"/>
        </a:p>
      </dgm:t>
    </dgm:pt>
    <dgm:pt modelId="{923E42CF-973F-7F4D-8A18-542CE7F93D1F}" type="sibTrans" cxnId="{DE92D731-8CC5-1C4C-BC52-B0F5ED540EB2}">
      <dgm:prSet/>
      <dgm:spPr/>
      <dgm:t>
        <a:bodyPr/>
        <a:lstStyle/>
        <a:p>
          <a:endParaRPr lang="en-US"/>
        </a:p>
      </dgm:t>
    </dgm:pt>
    <dgm:pt modelId="{D5799D8C-31A1-924D-A4C1-5B1597EAB68A}" type="pres">
      <dgm:prSet presAssocID="{5A1164BF-DC24-5443-B86C-B3DA67D18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D96795-6CBB-AB40-BF57-D5ADB60B6B87}" type="pres">
      <dgm:prSet presAssocID="{BA2E5A13-C83A-134C-9B83-92D5F0E5F5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E3878-DDDC-274B-9503-6EA2B5077AF5}" type="pres">
      <dgm:prSet presAssocID="{8BF8F174-9F43-8746-BDB6-95606E0CE38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7A1F7A8-03F5-CB4E-9D9B-597210A1B6B8}" type="pres">
      <dgm:prSet presAssocID="{8BF8F174-9F43-8746-BDB6-95606E0CE38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1AD9A68-072B-EF42-A287-5492FA44216E}" type="pres">
      <dgm:prSet presAssocID="{87C1F3E8-CD2F-B24E-BEF0-34D7673980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8C973-4C8C-AC4F-9754-76772C3C455A}" type="pres">
      <dgm:prSet presAssocID="{BFD5791F-1330-7040-9BCF-67F4E028050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AB68F0C-FE7D-C54C-A786-152825AB8096}" type="pres">
      <dgm:prSet presAssocID="{BFD5791F-1330-7040-9BCF-67F4E028050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4F46821-1F14-1246-BF95-D99ED8F49679}" type="pres">
      <dgm:prSet presAssocID="{86E6FA39-760B-6B4A-8986-0DC3F976EC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A2ABB-0CB4-3247-97D9-D0F51DF46963}" type="pres">
      <dgm:prSet presAssocID="{923E42CF-973F-7F4D-8A18-542CE7F93D1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B514372-0F8A-A449-B539-F72D37EF251B}" type="pres">
      <dgm:prSet presAssocID="{923E42CF-973F-7F4D-8A18-542CE7F93D1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E629712-7CFF-3B42-9FEE-69DE899FE062}" type="pres">
      <dgm:prSet presAssocID="{B1C62883-0E59-4C40-80B7-DB3FB741B2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A5C0B5-1F62-664C-AB61-3956C49DE6CE}" type="presOf" srcId="{87C1F3E8-CD2F-B24E-BEF0-34D767398072}" destId="{21AD9A68-072B-EF42-A287-5492FA44216E}" srcOrd="0" destOrd="0" presId="urn:microsoft.com/office/officeart/2005/8/layout/process1"/>
    <dgm:cxn modelId="{044DB8E1-2246-C642-B919-4A7D35173D66}" srcId="{5A1164BF-DC24-5443-B86C-B3DA67D18BDA}" destId="{87C1F3E8-CD2F-B24E-BEF0-34D767398072}" srcOrd="1" destOrd="0" parTransId="{59E1B7E1-46BD-4045-B58E-BCE37362361C}" sibTransId="{BFD5791F-1330-7040-9BCF-67F4E028050C}"/>
    <dgm:cxn modelId="{E603EA6B-C324-1A4C-BD4C-ADBACA0A63DC}" type="presOf" srcId="{8BF8F174-9F43-8746-BDB6-95606E0CE387}" destId="{87A1F7A8-03F5-CB4E-9D9B-597210A1B6B8}" srcOrd="1" destOrd="0" presId="urn:microsoft.com/office/officeart/2005/8/layout/process1"/>
    <dgm:cxn modelId="{025347DE-38BC-AD45-A14C-355D6E2CB09A}" type="presOf" srcId="{BFD5791F-1330-7040-9BCF-67F4E028050C}" destId="{A258C973-4C8C-AC4F-9754-76772C3C455A}" srcOrd="0" destOrd="0" presId="urn:microsoft.com/office/officeart/2005/8/layout/process1"/>
    <dgm:cxn modelId="{DE4823EB-5E8F-1540-AEF9-A5BB5F9CD38D}" type="presOf" srcId="{BA2E5A13-C83A-134C-9B83-92D5F0E5F5F1}" destId="{7BD96795-6CBB-AB40-BF57-D5ADB60B6B87}" srcOrd="0" destOrd="0" presId="urn:microsoft.com/office/officeart/2005/8/layout/process1"/>
    <dgm:cxn modelId="{76E0BEDF-AEB2-014B-8C12-7764995BEA27}" type="presOf" srcId="{B1C62883-0E59-4C40-80B7-DB3FB741B234}" destId="{5E629712-7CFF-3B42-9FEE-69DE899FE062}" srcOrd="0" destOrd="0" presId="urn:microsoft.com/office/officeart/2005/8/layout/process1"/>
    <dgm:cxn modelId="{BA16A2E8-8694-3240-AA72-7FADCDC85415}" srcId="{5A1164BF-DC24-5443-B86C-B3DA67D18BDA}" destId="{BA2E5A13-C83A-134C-9B83-92D5F0E5F5F1}" srcOrd="0" destOrd="0" parTransId="{3CD1969B-AE66-544A-9666-0E814F005B54}" sibTransId="{8BF8F174-9F43-8746-BDB6-95606E0CE387}"/>
    <dgm:cxn modelId="{D5C48C61-BAF3-1A4E-97B3-B92EDE94983E}" type="presOf" srcId="{86E6FA39-760B-6B4A-8986-0DC3F976EC41}" destId="{64F46821-1F14-1246-BF95-D99ED8F49679}" srcOrd="0" destOrd="0" presId="urn:microsoft.com/office/officeart/2005/8/layout/process1"/>
    <dgm:cxn modelId="{947F6145-3E8A-AA45-B50E-AD549C166BCC}" type="presOf" srcId="{8BF8F174-9F43-8746-BDB6-95606E0CE387}" destId="{A00E3878-DDDC-274B-9503-6EA2B5077AF5}" srcOrd="0" destOrd="0" presId="urn:microsoft.com/office/officeart/2005/8/layout/process1"/>
    <dgm:cxn modelId="{DE92D731-8CC5-1C4C-BC52-B0F5ED540EB2}" srcId="{5A1164BF-DC24-5443-B86C-B3DA67D18BDA}" destId="{86E6FA39-760B-6B4A-8986-0DC3F976EC41}" srcOrd="2" destOrd="0" parTransId="{A98291EE-71B6-D14A-B4F4-1A01E090542F}" sibTransId="{923E42CF-973F-7F4D-8A18-542CE7F93D1F}"/>
    <dgm:cxn modelId="{E2028950-B633-C340-B275-435BA7610039}" type="presOf" srcId="{923E42CF-973F-7F4D-8A18-542CE7F93D1F}" destId="{AB514372-0F8A-A449-B539-F72D37EF251B}" srcOrd="1" destOrd="0" presId="urn:microsoft.com/office/officeart/2005/8/layout/process1"/>
    <dgm:cxn modelId="{EDC65360-593A-0349-A233-48CB0D8F2BAE}" type="presOf" srcId="{BFD5791F-1330-7040-9BCF-67F4E028050C}" destId="{5AB68F0C-FE7D-C54C-A786-152825AB8096}" srcOrd="1" destOrd="0" presId="urn:microsoft.com/office/officeart/2005/8/layout/process1"/>
    <dgm:cxn modelId="{F5658FF0-C8BE-1A40-89D8-8DC74A87B91B}" type="presOf" srcId="{5A1164BF-DC24-5443-B86C-B3DA67D18BDA}" destId="{D5799D8C-31A1-924D-A4C1-5B1597EAB68A}" srcOrd="0" destOrd="0" presId="urn:microsoft.com/office/officeart/2005/8/layout/process1"/>
    <dgm:cxn modelId="{E577F676-3D0C-2E4C-A4CF-14619CE1A4AB}" type="presOf" srcId="{923E42CF-973F-7F4D-8A18-542CE7F93D1F}" destId="{AA9A2ABB-0CB4-3247-97D9-D0F51DF46963}" srcOrd="0" destOrd="0" presId="urn:microsoft.com/office/officeart/2005/8/layout/process1"/>
    <dgm:cxn modelId="{2354B886-746B-7B47-A892-B7CB27F0DA2D}" srcId="{5A1164BF-DC24-5443-B86C-B3DA67D18BDA}" destId="{B1C62883-0E59-4C40-80B7-DB3FB741B234}" srcOrd="3" destOrd="0" parTransId="{5576E305-1C12-AD43-8ED4-58F0FF934B84}" sibTransId="{2A949829-1BDF-4A4D-B909-004AF3AA3E00}"/>
    <dgm:cxn modelId="{BE1D3CFF-1F37-044D-AB68-4518DF720531}" type="presParOf" srcId="{D5799D8C-31A1-924D-A4C1-5B1597EAB68A}" destId="{7BD96795-6CBB-AB40-BF57-D5ADB60B6B87}" srcOrd="0" destOrd="0" presId="urn:microsoft.com/office/officeart/2005/8/layout/process1"/>
    <dgm:cxn modelId="{524CC28E-D0A7-544E-B8DA-2F7523783FF5}" type="presParOf" srcId="{D5799D8C-31A1-924D-A4C1-5B1597EAB68A}" destId="{A00E3878-DDDC-274B-9503-6EA2B5077AF5}" srcOrd="1" destOrd="0" presId="urn:microsoft.com/office/officeart/2005/8/layout/process1"/>
    <dgm:cxn modelId="{8C90687F-C472-914F-B6A7-DC907283C7CF}" type="presParOf" srcId="{A00E3878-DDDC-274B-9503-6EA2B5077AF5}" destId="{87A1F7A8-03F5-CB4E-9D9B-597210A1B6B8}" srcOrd="0" destOrd="0" presId="urn:microsoft.com/office/officeart/2005/8/layout/process1"/>
    <dgm:cxn modelId="{CAD5F66C-509F-A943-A8AD-D0B5C96E55E6}" type="presParOf" srcId="{D5799D8C-31A1-924D-A4C1-5B1597EAB68A}" destId="{21AD9A68-072B-EF42-A287-5492FA44216E}" srcOrd="2" destOrd="0" presId="urn:microsoft.com/office/officeart/2005/8/layout/process1"/>
    <dgm:cxn modelId="{A2ABDCEA-AA6A-3C4C-B5C7-DEBDB6848C71}" type="presParOf" srcId="{D5799D8C-31A1-924D-A4C1-5B1597EAB68A}" destId="{A258C973-4C8C-AC4F-9754-76772C3C455A}" srcOrd="3" destOrd="0" presId="urn:microsoft.com/office/officeart/2005/8/layout/process1"/>
    <dgm:cxn modelId="{D7F14F93-CEC5-FE48-9743-A60C188D3A30}" type="presParOf" srcId="{A258C973-4C8C-AC4F-9754-76772C3C455A}" destId="{5AB68F0C-FE7D-C54C-A786-152825AB8096}" srcOrd="0" destOrd="0" presId="urn:microsoft.com/office/officeart/2005/8/layout/process1"/>
    <dgm:cxn modelId="{CCBA3862-0E0F-3541-A923-6DF689C7B582}" type="presParOf" srcId="{D5799D8C-31A1-924D-A4C1-5B1597EAB68A}" destId="{64F46821-1F14-1246-BF95-D99ED8F49679}" srcOrd="4" destOrd="0" presId="urn:microsoft.com/office/officeart/2005/8/layout/process1"/>
    <dgm:cxn modelId="{679F5A36-C893-B44A-800B-2AD20181F6AA}" type="presParOf" srcId="{D5799D8C-31A1-924D-A4C1-5B1597EAB68A}" destId="{AA9A2ABB-0CB4-3247-97D9-D0F51DF46963}" srcOrd="5" destOrd="0" presId="urn:microsoft.com/office/officeart/2005/8/layout/process1"/>
    <dgm:cxn modelId="{184B0455-AB3F-A74D-B7E8-478BE3F65EC8}" type="presParOf" srcId="{AA9A2ABB-0CB4-3247-97D9-D0F51DF46963}" destId="{AB514372-0F8A-A449-B539-F72D37EF251B}" srcOrd="0" destOrd="0" presId="urn:microsoft.com/office/officeart/2005/8/layout/process1"/>
    <dgm:cxn modelId="{DA716D84-E094-074B-A483-6F1C9D1B18E0}" type="presParOf" srcId="{D5799D8C-31A1-924D-A4C1-5B1597EAB68A}" destId="{5E629712-7CFF-3B42-9FEE-69DE899FE0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1164BF-DC24-5443-B86C-B3DA67D18BDA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E5A13-C83A-134C-9B83-92D5F0E5F5F1}">
      <dgm:prSet phldrT="[Text]"/>
      <dgm:spPr/>
      <dgm:t>
        <a:bodyPr/>
        <a:lstStyle/>
        <a:p>
          <a:r>
            <a:rPr lang="en-US" dirty="0" smtClean="0"/>
            <a:t>Chronic Absenteeism</a:t>
          </a:r>
          <a:endParaRPr lang="en-US" dirty="0"/>
        </a:p>
      </dgm:t>
    </dgm:pt>
    <dgm:pt modelId="{3CD1969B-AE66-544A-9666-0E814F005B54}" type="parTrans" cxnId="{BA16A2E8-8694-3240-AA72-7FADCDC85415}">
      <dgm:prSet/>
      <dgm:spPr/>
      <dgm:t>
        <a:bodyPr/>
        <a:lstStyle/>
        <a:p>
          <a:endParaRPr lang="en-US"/>
        </a:p>
      </dgm:t>
    </dgm:pt>
    <dgm:pt modelId="{8BF8F174-9F43-8746-BDB6-95606E0CE387}" type="sibTrans" cxnId="{BA16A2E8-8694-3240-AA72-7FADCDC85415}">
      <dgm:prSet/>
      <dgm:spPr/>
      <dgm:t>
        <a:bodyPr/>
        <a:lstStyle/>
        <a:p>
          <a:endParaRPr lang="en-US"/>
        </a:p>
      </dgm:t>
    </dgm:pt>
    <dgm:pt modelId="{87C1F3E8-CD2F-B24E-BEF0-34D767398072}">
      <dgm:prSet phldrT="[Text]"/>
      <dgm:spPr/>
      <dgm:t>
        <a:bodyPr/>
        <a:lstStyle/>
        <a:p>
          <a:r>
            <a:rPr lang="en-US" dirty="0" smtClean="0"/>
            <a:t>Chronic Truancy</a:t>
          </a:r>
          <a:endParaRPr lang="en-US" dirty="0"/>
        </a:p>
      </dgm:t>
    </dgm:pt>
    <dgm:pt modelId="{59E1B7E1-46BD-4045-B58E-BCE37362361C}" type="parTrans" cxnId="{044DB8E1-2246-C642-B919-4A7D35173D66}">
      <dgm:prSet/>
      <dgm:spPr/>
      <dgm:t>
        <a:bodyPr/>
        <a:lstStyle/>
        <a:p>
          <a:endParaRPr lang="en-US"/>
        </a:p>
      </dgm:t>
    </dgm:pt>
    <dgm:pt modelId="{BFD5791F-1330-7040-9BCF-67F4E028050C}" type="sibTrans" cxnId="{044DB8E1-2246-C642-B919-4A7D35173D66}">
      <dgm:prSet/>
      <dgm:spPr/>
      <dgm:t>
        <a:bodyPr/>
        <a:lstStyle/>
        <a:p>
          <a:endParaRPr lang="en-US"/>
        </a:p>
      </dgm:t>
    </dgm:pt>
    <dgm:pt modelId="{B1C62883-0E59-4C40-80B7-DB3FB741B234}">
      <dgm:prSet phldrT="[Text]"/>
      <dgm:spPr/>
      <dgm:t>
        <a:bodyPr/>
        <a:lstStyle/>
        <a:p>
          <a:r>
            <a:rPr lang="en-US" dirty="0" smtClean="0"/>
            <a:t>Grades</a:t>
          </a:r>
          <a:endParaRPr lang="en-US" dirty="0"/>
        </a:p>
      </dgm:t>
    </dgm:pt>
    <dgm:pt modelId="{5576E305-1C12-AD43-8ED4-58F0FF934B84}" type="parTrans" cxnId="{2354B886-746B-7B47-A892-B7CB27F0DA2D}">
      <dgm:prSet/>
      <dgm:spPr/>
      <dgm:t>
        <a:bodyPr/>
        <a:lstStyle/>
        <a:p>
          <a:endParaRPr lang="en-US"/>
        </a:p>
      </dgm:t>
    </dgm:pt>
    <dgm:pt modelId="{2A949829-1BDF-4A4D-B909-004AF3AA3E00}" type="sibTrans" cxnId="{2354B886-746B-7B47-A892-B7CB27F0DA2D}">
      <dgm:prSet/>
      <dgm:spPr/>
      <dgm:t>
        <a:bodyPr/>
        <a:lstStyle/>
        <a:p>
          <a:endParaRPr lang="en-US"/>
        </a:p>
      </dgm:t>
    </dgm:pt>
    <dgm:pt modelId="{86E6FA39-760B-6B4A-8986-0DC3F976EC41}">
      <dgm:prSet phldrT="[Text]"/>
      <dgm:spPr/>
      <dgm:t>
        <a:bodyPr/>
        <a:lstStyle/>
        <a:p>
          <a:r>
            <a:rPr lang="en-US" dirty="0" smtClean="0"/>
            <a:t>Suspensions / Expulsions</a:t>
          </a:r>
          <a:endParaRPr lang="en-US" dirty="0"/>
        </a:p>
      </dgm:t>
    </dgm:pt>
    <dgm:pt modelId="{A98291EE-71B6-D14A-B4F4-1A01E090542F}" type="parTrans" cxnId="{DE92D731-8CC5-1C4C-BC52-B0F5ED540EB2}">
      <dgm:prSet/>
      <dgm:spPr/>
      <dgm:t>
        <a:bodyPr/>
        <a:lstStyle/>
        <a:p>
          <a:endParaRPr lang="en-US"/>
        </a:p>
      </dgm:t>
    </dgm:pt>
    <dgm:pt modelId="{923E42CF-973F-7F4D-8A18-542CE7F93D1F}" type="sibTrans" cxnId="{DE92D731-8CC5-1C4C-BC52-B0F5ED540EB2}">
      <dgm:prSet/>
      <dgm:spPr/>
      <dgm:t>
        <a:bodyPr/>
        <a:lstStyle/>
        <a:p>
          <a:endParaRPr lang="en-US"/>
        </a:p>
      </dgm:t>
    </dgm:pt>
    <dgm:pt modelId="{D5799D8C-31A1-924D-A4C1-5B1597EAB68A}" type="pres">
      <dgm:prSet presAssocID="{5A1164BF-DC24-5443-B86C-B3DA67D18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D96795-6CBB-AB40-BF57-D5ADB60B6B87}" type="pres">
      <dgm:prSet presAssocID="{BA2E5A13-C83A-134C-9B83-92D5F0E5F5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E3878-DDDC-274B-9503-6EA2B5077AF5}" type="pres">
      <dgm:prSet presAssocID="{8BF8F174-9F43-8746-BDB6-95606E0CE38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7A1F7A8-03F5-CB4E-9D9B-597210A1B6B8}" type="pres">
      <dgm:prSet presAssocID="{8BF8F174-9F43-8746-BDB6-95606E0CE38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1AD9A68-072B-EF42-A287-5492FA44216E}" type="pres">
      <dgm:prSet presAssocID="{87C1F3E8-CD2F-B24E-BEF0-34D7673980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8C973-4C8C-AC4F-9754-76772C3C455A}" type="pres">
      <dgm:prSet presAssocID="{BFD5791F-1330-7040-9BCF-67F4E028050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AB68F0C-FE7D-C54C-A786-152825AB8096}" type="pres">
      <dgm:prSet presAssocID="{BFD5791F-1330-7040-9BCF-67F4E028050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4F46821-1F14-1246-BF95-D99ED8F49679}" type="pres">
      <dgm:prSet presAssocID="{86E6FA39-760B-6B4A-8986-0DC3F976EC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A2ABB-0CB4-3247-97D9-D0F51DF46963}" type="pres">
      <dgm:prSet presAssocID="{923E42CF-973F-7F4D-8A18-542CE7F93D1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B514372-0F8A-A449-B539-F72D37EF251B}" type="pres">
      <dgm:prSet presAssocID="{923E42CF-973F-7F4D-8A18-542CE7F93D1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E629712-7CFF-3B42-9FEE-69DE899FE062}" type="pres">
      <dgm:prSet presAssocID="{B1C62883-0E59-4C40-80B7-DB3FB741B2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DEEE28-6351-2F48-8764-F05EA1A87015}" type="presOf" srcId="{BFD5791F-1330-7040-9BCF-67F4E028050C}" destId="{A258C973-4C8C-AC4F-9754-76772C3C455A}" srcOrd="0" destOrd="0" presId="urn:microsoft.com/office/officeart/2005/8/layout/process1"/>
    <dgm:cxn modelId="{94366A14-3131-CF41-9052-E167A7717C28}" type="presOf" srcId="{923E42CF-973F-7F4D-8A18-542CE7F93D1F}" destId="{AB514372-0F8A-A449-B539-F72D37EF251B}" srcOrd="1" destOrd="0" presId="urn:microsoft.com/office/officeart/2005/8/layout/process1"/>
    <dgm:cxn modelId="{8526545C-2C1F-B746-994E-44E6DC89C728}" type="presOf" srcId="{5A1164BF-DC24-5443-B86C-B3DA67D18BDA}" destId="{D5799D8C-31A1-924D-A4C1-5B1597EAB68A}" srcOrd="0" destOrd="0" presId="urn:microsoft.com/office/officeart/2005/8/layout/process1"/>
    <dgm:cxn modelId="{572EFA1A-CDB8-434C-952E-B85378A1B8E7}" type="presOf" srcId="{86E6FA39-760B-6B4A-8986-0DC3F976EC41}" destId="{64F46821-1F14-1246-BF95-D99ED8F49679}" srcOrd="0" destOrd="0" presId="urn:microsoft.com/office/officeart/2005/8/layout/process1"/>
    <dgm:cxn modelId="{BAD12F68-69E2-094C-BA33-9A77EA66841E}" type="presOf" srcId="{BFD5791F-1330-7040-9BCF-67F4E028050C}" destId="{5AB68F0C-FE7D-C54C-A786-152825AB8096}" srcOrd="1" destOrd="0" presId="urn:microsoft.com/office/officeart/2005/8/layout/process1"/>
    <dgm:cxn modelId="{044DB8E1-2246-C642-B919-4A7D35173D66}" srcId="{5A1164BF-DC24-5443-B86C-B3DA67D18BDA}" destId="{87C1F3E8-CD2F-B24E-BEF0-34D767398072}" srcOrd="1" destOrd="0" parTransId="{59E1B7E1-46BD-4045-B58E-BCE37362361C}" sibTransId="{BFD5791F-1330-7040-9BCF-67F4E028050C}"/>
    <dgm:cxn modelId="{BBC8586E-694D-364F-837E-8195BA6D826D}" type="presOf" srcId="{923E42CF-973F-7F4D-8A18-542CE7F93D1F}" destId="{AA9A2ABB-0CB4-3247-97D9-D0F51DF46963}" srcOrd="0" destOrd="0" presId="urn:microsoft.com/office/officeart/2005/8/layout/process1"/>
    <dgm:cxn modelId="{BA16A2E8-8694-3240-AA72-7FADCDC85415}" srcId="{5A1164BF-DC24-5443-B86C-B3DA67D18BDA}" destId="{BA2E5A13-C83A-134C-9B83-92D5F0E5F5F1}" srcOrd="0" destOrd="0" parTransId="{3CD1969B-AE66-544A-9666-0E814F005B54}" sibTransId="{8BF8F174-9F43-8746-BDB6-95606E0CE387}"/>
    <dgm:cxn modelId="{DE92D731-8CC5-1C4C-BC52-B0F5ED540EB2}" srcId="{5A1164BF-DC24-5443-B86C-B3DA67D18BDA}" destId="{86E6FA39-760B-6B4A-8986-0DC3F976EC41}" srcOrd="2" destOrd="0" parTransId="{A98291EE-71B6-D14A-B4F4-1A01E090542F}" sibTransId="{923E42CF-973F-7F4D-8A18-542CE7F93D1F}"/>
    <dgm:cxn modelId="{774AB93E-F468-964C-9320-F326FB0296F2}" type="presOf" srcId="{BA2E5A13-C83A-134C-9B83-92D5F0E5F5F1}" destId="{7BD96795-6CBB-AB40-BF57-D5ADB60B6B87}" srcOrd="0" destOrd="0" presId="urn:microsoft.com/office/officeart/2005/8/layout/process1"/>
    <dgm:cxn modelId="{1C428C38-3947-B549-8F3C-8A7A38DFBD08}" type="presOf" srcId="{8BF8F174-9F43-8746-BDB6-95606E0CE387}" destId="{87A1F7A8-03F5-CB4E-9D9B-597210A1B6B8}" srcOrd="1" destOrd="0" presId="urn:microsoft.com/office/officeart/2005/8/layout/process1"/>
    <dgm:cxn modelId="{892C5126-6662-3042-A7C0-E569931A9F5F}" type="presOf" srcId="{B1C62883-0E59-4C40-80B7-DB3FB741B234}" destId="{5E629712-7CFF-3B42-9FEE-69DE899FE062}" srcOrd="0" destOrd="0" presId="urn:microsoft.com/office/officeart/2005/8/layout/process1"/>
    <dgm:cxn modelId="{C8A9E4D1-26E3-6B4F-8885-397C4BE9AAD4}" type="presOf" srcId="{8BF8F174-9F43-8746-BDB6-95606E0CE387}" destId="{A00E3878-DDDC-274B-9503-6EA2B5077AF5}" srcOrd="0" destOrd="0" presId="urn:microsoft.com/office/officeart/2005/8/layout/process1"/>
    <dgm:cxn modelId="{6B66DB95-15F2-C74A-B137-AB4351E9EA87}" type="presOf" srcId="{87C1F3E8-CD2F-B24E-BEF0-34D767398072}" destId="{21AD9A68-072B-EF42-A287-5492FA44216E}" srcOrd="0" destOrd="0" presId="urn:microsoft.com/office/officeart/2005/8/layout/process1"/>
    <dgm:cxn modelId="{2354B886-746B-7B47-A892-B7CB27F0DA2D}" srcId="{5A1164BF-DC24-5443-B86C-B3DA67D18BDA}" destId="{B1C62883-0E59-4C40-80B7-DB3FB741B234}" srcOrd="3" destOrd="0" parTransId="{5576E305-1C12-AD43-8ED4-58F0FF934B84}" sibTransId="{2A949829-1BDF-4A4D-B909-004AF3AA3E00}"/>
    <dgm:cxn modelId="{76BA6E10-5599-2346-BB76-E45AC1C711C4}" type="presParOf" srcId="{D5799D8C-31A1-924D-A4C1-5B1597EAB68A}" destId="{7BD96795-6CBB-AB40-BF57-D5ADB60B6B87}" srcOrd="0" destOrd="0" presId="urn:microsoft.com/office/officeart/2005/8/layout/process1"/>
    <dgm:cxn modelId="{EC26A4F6-5D17-FE40-AE72-FCF3E0C79569}" type="presParOf" srcId="{D5799D8C-31A1-924D-A4C1-5B1597EAB68A}" destId="{A00E3878-DDDC-274B-9503-6EA2B5077AF5}" srcOrd="1" destOrd="0" presId="urn:microsoft.com/office/officeart/2005/8/layout/process1"/>
    <dgm:cxn modelId="{04D1D49C-1135-8A4B-B8A2-E45DB93EF641}" type="presParOf" srcId="{A00E3878-DDDC-274B-9503-6EA2B5077AF5}" destId="{87A1F7A8-03F5-CB4E-9D9B-597210A1B6B8}" srcOrd="0" destOrd="0" presId="urn:microsoft.com/office/officeart/2005/8/layout/process1"/>
    <dgm:cxn modelId="{F1C18BE9-C590-EE4C-A8C7-B4641BD2089C}" type="presParOf" srcId="{D5799D8C-31A1-924D-A4C1-5B1597EAB68A}" destId="{21AD9A68-072B-EF42-A287-5492FA44216E}" srcOrd="2" destOrd="0" presId="urn:microsoft.com/office/officeart/2005/8/layout/process1"/>
    <dgm:cxn modelId="{CECDED6C-82B5-A748-8542-0F9035EFF158}" type="presParOf" srcId="{D5799D8C-31A1-924D-A4C1-5B1597EAB68A}" destId="{A258C973-4C8C-AC4F-9754-76772C3C455A}" srcOrd="3" destOrd="0" presId="urn:microsoft.com/office/officeart/2005/8/layout/process1"/>
    <dgm:cxn modelId="{67D6FE55-CBD7-F74E-A998-27F538190E47}" type="presParOf" srcId="{A258C973-4C8C-AC4F-9754-76772C3C455A}" destId="{5AB68F0C-FE7D-C54C-A786-152825AB8096}" srcOrd="0" destOrd="0" presId="urn:microsoft.com/office/officeart/2005/8/layout/process1"/>
    <dgm:cxn modelId="{929270AB-CA79-8843-B341-FE7C20FD33C3}" type="presParOf" srcId="{D5799D8C-31A1-924D-A4C1-5B1597EAB68A}" destId="{64F46821-1F14-1246-BF95-D99ED8F49679}" srcOrd="4" destOrd="0" presId="urn:microsoft.com/office/officeart/2005/8/layout/process1"/>
    <dgm:cxn modelId="{E8984D37-F55A-3146-8C7C-8124CB4A15F3}" type="presParOf" srcId="{D5799D8C-31A1-924D-A4C1-5B1597EAB68A}" destId="{AA9A2ABB-0CB4-3247-97D9-D0F51DF46963}" srcOrd="5" destOrd="0" presId="urn:microsoft.com/office/officeart/2005/8/layout/process1"/>
    <dgm:cxn modelId="{7001B1CC-AB51-384C-8C4D-DA1CF7F39E86}" type="presParOf" srcId="{AA9A2ABB-0CB4-3247-97D9-D0F51DF46963}" destId="{AB514372-0F8A-A449-B539-F72D37EF251B}" srcOrd="0" destOrd="0" presId="urn:microsoft.com/office/officeart/2005/8/layout/process1"/>
    <dgm:cxn modelId="{5D7BD6FB-1420-8248-AE34-3224846708B8}" type="presParOf" srcId="{D5799D8C-31A1-924D-A4C1-5B1597EAB68A}" destId="{5E629712-7CFF-3B42-9FEE-69DE899FE0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7A69E-251B-0E42-903A-0066DF85A4F9}">
      <dsp:nvSpPr>
        <dsp:cNvPr id="0" name=""/>
        <dsp:cNvSpPr/>
      </dsp:nvSpPr>
      <dsp:spPr>
        <a:xfrm>
          <a:off x="1933" y="0"/>
          <a:ext cx="1977332" cy="30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Need</a:t>
          </a:r>
          <a:endParaRPr lang="en-US" sz="1400" kern="1200" dirty="0"/>
        </a:p>
      </dsp:txBody>
      <dsp:txXfrm>
        <a:off x="10860" y="8927"/>
        <a:ext cx="1959478" cy="286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7A69E-251B-0E42-903A-0066DF85A4F9}">
      <dsp:nvSpPr>
        <dsp:cNvPr id="0" name=""/>
        <dsp:cNvSpPr/>
      </dsp:nvSpPr>
      <dsp:spPr>
        <a:xfrm>
          <a:off x="4090" y="0"/>
          <a:ext cx="4182818" cy="30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Response</a:t>
          </a:r>
          <a:endParaRPr lang="en-US" sz="1400" kern="1200" dirty="0"/>
        </a:p>
      </dsp:txBody>
      <dsp:txXfrm>
        <a:off x="13017" y="8927"/>
        <a:ext cx="4164964" cy="286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7A69E-251B-0E42-903A-0066DF85A4F9}">
      <dsp:nvSpPr>
        <dsp:cNvPr id="0" name=""/>
        <dsp:cNvSpPr/>
      </dsp:nvSpPr>
      <dsp:spPr>
        <a:xfrm>
          <a:off x="0" y="0"/>
          <a:ext cx="1977332" cy="30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Evaluation</a:t>
          </a:r>
          <a:endParaRPr lang="en-US" sz="1400" kern="1200" dirty="0"/>
        </a:p>
      </dsp:txBody>
      <dsp:txXfrm>
        <a:off x="8927" y="8927"/>
        <a:ext cx="1959478" cy="286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CD5A5-4EDD-8E4D-8B0B-58CCCDC0BFB0}">
      <dsp:nvSpPr>
        <dsp:cNvPr id="0" name=""/>
        <dsp:cNvSpPr/>
      </dsp:nvSpPr>
      <dsp:spPr>
        <a:xfrm>
          <a:off x="8105" y="0"/>
          <a:ext cx="934923" cy="12192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Analysis / ID Early Warning Indicators</a:t>
          </a:r>
          <a:endParaRPr lang="en-US" sz="1200" kern="1200" dirty="0"/>
        </a:p>
      </dsp:txBody>
      <dsp:txXfrm>
        <a:off x="35488" y="27383"/>
        <a:ext cx="880157" cy="1164434"/>
      </dsp:txXfrm>
    </dsp:sp>
    <dsp:sp modelId="{1FC65F29-F9D0-4649-8FB2-6BB3676F99E9}">
      <dsp:nvSpPr>
        <dsp:cNvPr id="0" name=""/>
        <dsp:cNvSpPr/>
      </dsp:nvSpPr>
      <dsp:spPr>
        <a:xfrm>
          <a:off x="929550" y="455412"/>
          <a:ext cx="172722" cy="3083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29550" y="517087"/>
        <a:ext cx="120905" cy="185025"/>
      </dsp:txXfrm>
    </dsp:sp>
    <dsp:sp modelId="{58CC13FD-0880-7E47-B8B5-058CE835E51D}">
      <dsp:nvSpPr>
        <dsp:cNvPr id="0" name=""/>
        <dsp:cNvSpPr/>
      </dsp:nvSpPr>
      <dsp:spPr>
        <a:xfrm>
          <a:off x="1084548" y="0"/>
          <a:ext cx="934923" cy="12192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Understand specific problems to solve</a:t>
          </a:r>
          <a:endParaRPr lang="en-US" sz="1200" kern="1200" dirty="0"/>
        </a:p>
      </dsp:txBody>
      <dsp:txXfrm>
        <a:off x="1111931" y="27383"/>
        <a:ext cx="880157" cy="1164434"/>
      </dsp:txXfrm>
    </dsp:sp>
    <dsp:sp modelId="{A7CCEDE8-52B2-164F-8009-D797B05395FA}">
      <dsp:nvSpPr>
        <dsp:cNvPr id="0" name=""/>
        <dsp:cNvSpPr/>
      </dsp:nvSpPr>
      <dsp:spPr>
        <a:xfrm>
          <a:off x="2005994" y="455412"/>
          <a:ext cx="172722" cy="3083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005994" y="517087"/>
        <a:ext cx="120905" cy="185025"/>
      </dsp:txXfrm>
    </dsp:sp>
    <dsp:sp modelId="{7EC71D24-0B67-B445-9747-59ED2DE5FC1E}">
      <dsp:nvSpPr>
        <dsp:cNvPr id="0" name=""/>
        <dsp:cNvSpPr/>
      </dsp:nvSpPr>
      <dsp:spPr>
        <a:xfrm>
          <a:off x="2160992" y="0"/>
          <a:ext cx="906884" cy="12192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Plan layers of support</a:t>
          </a:r>
          <a:endParaRPr lang="en-US" sz="1200" kern="1200" dirty="0"/>
        </a:p>
      </dsp:txBody>
      <dsp:txXfrm>
        <a:off x="2187554" y="26562"/>
        <a:ext cx="853760" cy="1166076"/>
      </dsp:txXfrm>
    </dsp:sp>
    <dsp:sp modelId="{F9D37DC2-1ED4-4D4C-9E1E-7A33927B1F2E}">
      <dsp:nvSpPr>
        <dsp:cNvPr id="0" name=""/>
        <dsp:cNvSpPr/>
      </dsp:nvSpPr>
      <dsp:spPr>
        <a:xfrm>
          <a:off x="3047999" y="419100"/>
          <a:ext cx="185520" cy="380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047999" y="495300"/>
        <a:ext cx="129864" cy="228599"/>
      </dsp:txXfrm>
    </dsp:sp>
    <dsp:sp modelId="{E5FF1E96-4B6A-2B45-AE57-A86E30810F53}">
      <dsp:nvSpPr>
        <dsp:cNvPr id="0" name=""/>
        <dsp:cNvSpPr/>
      </dsp:nvSpPr>
      <dsp:spPr>
        <a:xfrm>
          <a:off x="3209397" y="0"/>
          <a:ext cx="934923" cy="12192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Explore all solutions (school processes to program partners)</a:t>
          </a:r>
          <a:endParaRPr lang="en-US" sz="1200" kern="1200" dirty="0"/>
        </a:p>
      </dsp:txBody>
      <dsp:txXfrm>
        <a:off x="3236780" y="27383"/>
        <a:ext cx="880157" cy="1164434"/>
      </dsp:txXfrm>
    </dsp:sp>
    <dsp:sp modelId="{50891E9E-A77B-5A45-BD6D-7AC4BE83DC70}">
      <dsp:nvSpPr>
        <dsp:cNvPr id="0" name=""/>
        <dsp:cNvSpPr/>
      </dsp:nvSpPr>
      <dsp:spPr>
        <a:xfrm>
          <a:off x="4130842" y="455412"/>
          <a:ext cx="172722" cy="3083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130842" y="517087"/>
        <a:ext cx="120905" cy="185025"/>
      </dsp:txXfrm>
    </dsp:sp>
    <dsp:sp modelId="{E721B481-0EF6-D348-A701-1B5F8310EE3F}">
      <dsp:nvSpPr>
        <dsp:cNvPr id="0" name=""/>
        <dsp:cNvSpPr/>
      </dsp:nvSpPr>
      <dsp:spPr>
        <a:xfrm>
          <a:off x="4285840" y="0"/>
          <a:ext cx="934923" cy="12192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Match best solutions to problems</a:t>
          </a:r>
          <a:endParaRPr lang="en-US" sz="1200" kern="1200" dirty="0"/>
        </a:p>
      </dsp:txBody>
      <dsp:txXfrm>
        <a:off x="4313223" y="27383"/>
        <a:ext cx="880157" cy="1164434"/>
      </dsp:txXfrm>
    </dsp:sp>
    <dsp:sp modelId="{E640270A-F31A-7F4C-A401-0709EEE70B13}">
      <dsp:nvSpPr>
        <dsp:cNvPr id="0" name=""/>
        <dsp:cNvSpPr/>
      </dsp:nvSpPr>
      <dsp:spPr>
        <a:xfrm>
          <a:off x="5207285" y="455412"/>
          <a:ext cx="172722" cy="3083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207285" y="517087"/>
        <a:ext cx="120905" cy="185025"/>
      </dsp:txXfrm>
    </dsp:sp>
    <dsp:sp modelId="{C1EBE771-CA96-8B4C-9B54-117C0A78D8F3}">
      <dsp:nvSpPr>
        <dsp:cNvPr id="0" name=""/>
        <dsp:cNvSpPr/>
      </dsp:nvSpPr>
      <dsp:spPr>
        <a:xfrm>
          <a:off x="5362284" y="0"/>
          <a:ext cx="934923" cy="12192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Ensure school has training and capacity to implement and guide work</a:t>
          </a:r>
          <a:endParaRPr lang="en-US" sz="1200" kern="1200" dirty="0"/>
        </a:p>
      </dsp:txBody>
      <dsp:txXfrm>
        <a:off x="5389667" y="27383"/>
        <a:ext cx="880157" cy="1164434"/>
      </dsp:txXfrm>
    </dsp:sp>
    <dsp:sp modelId="{D03C5616-2C4E-134C-8F2F-25418ADD9954}">
      <dsp:nvSpPr>
        <dsp:cNvPr id="0" name=""/>
        <dsp:cNvSpPr/>
      </dsp:nvSpPr>
      <dsp:spPr>
        <a:xfrm>
          <a:off x="6283729" y="455412"/>
          <a:ext cx="172722" cy="3083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283729" y="517087"/>
        <a:ext cx="120905" cy="185025"/>
      </dsp:txXfrm>
    </dsp:sp>
    <dsp:sp modelId="{B28DB3E0-A571-1F4C-AC4B-1A24913822AF}">
      <dsp:nvSpPr>
        <dsp:cNvPr id="0" name=""/>
        <dsp:cNvSpPr/>
      </dsp:nvSpPr>
      <dsp:spPr>
        <a:xfrm>
          <a:off x="6438727" y="0"/>
          <a:ext cx="934923" cy="12192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Check to see if its working</a:t>
          </a:r>
          <a:endParaRPr lang="en-US" sz="1200" kern="1200" dirty="0"/>
        </a:p>
      </dsp:txBody>
      <dsp:txXfrm>
        <a:off x="6466110" y="27383"/>
        <a:ext cx="880157" cy="1164434"/>
      </dsp:txXfrm>
    </dsp:sp>
    <dsp:sp modelId="{9C9729DA-6874-6D4F-BF51-C387CEA7C54F}">
      <dsp:nvSpPr>
        <dsp:cNvPr id="0" name=""/>
        <dsp:cNvSpPr/>
      </dsp:nvSpPr>
      <dsp:spPr>
        <a:xfrm>
          <a:off x="7360172" y="455412"/>
          <a:ext cx="172722" cy="3083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360172" y="517087"/>
        <a:ext cx="120905" cy="185025"/>
      </dsp:txXfrm>
    </dsp:sp>
    <dsp:sp modelId="{82F5E6AC-6FD0-1D40-98E5-338E6947BC5F}">
      <dsp:nvSpPr>
        <dsp:cNvPr id="0" name=""/>
        <dsp:cNvSpPr/>
      </dsp:nvSpPr>
      <dsp:spPr>
        <a:xfrm>
          <a:off x="7515171" y="0"/>
          <a:ext cx="934923" cy="12192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Reflect on why / why not the practice worked; Repair faulty component</a:t>
          </a:r>
          <a:endParaRPr lang="en-US" sz="1200" kern="1200" dirty="0"/>
        </a:p>
      </dsp:txBody>
      <dsp:txXfrm>
        <a:off x="7542554" y="27383"/>
        <a:ext cx="880157" cy="116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96795-6CBB-AB40-BF57-D5ADB60B6B87}">
      <dsp:nvSpPr>
        <dsp:cNvPr id="0" name=""/>
        <dsp:cNvSpPr/>
      </dsp:nvSpPr>
      <dsp:spPr>
        <a:xfrm>
          <a:off x="4278" y="97370"/>
          <a:ext cx="1326430" cy="795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K-Ready</a:t>
          </a:r>
          <a:endParaRPr lang="en-US" sz="1800" kern="1200" dirty="0"/>
        </a:p>
      </dsp:txBody>
      <dsp:txXfrm>
        <a:off x="27588" y="120680"/>
        <a:ext cx="1279810" cy="749238"/>
      </dsp:txXfrm>
    </dsp:sp>
    <dsp:sp modelId="{A00E3878-DDDC-274B-9503-6EA2B5077AF5}">
      <dsp:nvSpPr>
        <dsp:cNvPr id="0" name=""/>
        <dsp:cNvSpPr/>
      </dsp:nvSpPr>
      <dsp:spPr>
        <a:xfrm>
          <a:off x="1463352" y="330822"/>
          <a:ext cx="281203" cy="328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63352" y="396613"/>
        <a:ext cx="196842" cy="197372"/>
      </dsp:txXfrm>
    </dsp:sp>
    <dsp:sp modelId="{21AD9A68-072B-EF42-A287-5492FA44216E}">
      <dsp:nvSpPr>
        <dsp:cNvPr id="0" name=""/>
        <dsp:cNvSpPr/>
      </dsp:nvSpPr>
      <dsp:spPr>
        <a:xfrm>
          <a:off x="1861281" y="97370"/>
          <a:ext cx="1326430" cy="795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</a:t>
          </a:r>
          <a:r>
            <a:rPr lang="en-US" sz="1800" kern="1200" baseline="30000" dirty="0" smtClean="0"/>
            <a:t>rd</a:t>
          </a:r>
          <a:r>
            <a:rPr lang="en-US" sz="1800" kern="1200" dirty="0" smtClean="0"/>
            <a:t> Grade Reading</a:t>
          </a:r>
          <a:endParaRPr lang="en-US" sz="1800" kern="1200" dirty="0"/>
        </a:p>
      </dsp:txBody>
      <dsp:txXfrm>
        <a:off x="1884591" y="120680"/>
        <a:ext cx="1279810" cy="749238"/>
      </dsp:txXfrm>
    </dsp:sp>
    <dsp:sp modelId="{A258C973-4C8C-AC4F-9754-76772C3C455A}">
      <dsp:nvSpPr>
        <dsp:cNvPr id="0" name=""/>
        <dsp:cNvSpPr/>
      </dsp:nvSpPr>
      <dsp:spPr>
        <a:xfrm>
          <a:off x="3320355" y="330822"/>
          <a:ext cx="281203" cy="328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20355" y="396613"/>
        <a:ext cx="196842" cy="197372"/>
      </dsp:txXfrm>
    </dsp:sp>
    <dsp:sp modelId="{64F46821-1F14-1246-BF95-D99ED8F49679}">
      <dsp:nvSpPr>
        <dsp:cNvPr id="0" name=""/>
        <dsp:cNvSpPr/>
      </dsp:nvSpPr>
      <dsp:spPr>
        <a:xfrm>
          <a:off x="3718284" y="97370"/>
          <a:ext cx="1326430" cy="795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9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Grade On-Track</a:t>
          </a:r>
          <a:endParaRPr lang="en-US" sz="1800" kern="1200" dirty="0"/>
        </a:p>
      </dsp:txBody>
      <dsp:txXfrm>
        <a:off x="3741594" y="120680"/>
        <a:ext cx="1279810" cy="749238"/>
      </dsp:txXfrm>
    </dsp:sp>
    <dsp:sp modelId="{AA9A2ABB-0CB4-3247-97D9-D0F51DF46963}">
      <dsp:nvSpPr>
        <dsp:cNvPr id="0" name=""/>
        <dsp:cNvSpPr/>
      </dsp:nvSpPr>
      <dsp:spPr>
        <a:xfrm>
          <a:off x="5177358" y="330822"/>
          <a:ext cx="281203" cy="328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77358" y="396613"/>
        <a:ext cx="196842" cy="197372"/>
      </dsp:txXfrm>
    </dsp:sp>
    <dsp:sp modelId="{5E629712-7CFF-3B42-9FEE-69DE899FE062}">
      <dsp:nvSpPr>
        <dsp:cNvPr id="0" name=""/>
        <dsp:cNvSpPr/>
      </dsp:nvSpPr>
      <dsp:spPr>
        <a:xfrm>
          <a:off x="5575287" y="97370"/>
          <a:ext cx="1326430" cy="795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HS Graduation</a:t>
          </a:r>
          <a:endParaRPr lang="en-US" sz="1800" kern="1200" dirty="0"/>
        </a:p>
      </dsp:txBody>
      <dsp:txXfrm>
        <a:off x="5598597" y="120680"/>
        <a:ext cx="1279810" cy="749238"/>
      </dsp:txXfrm>
    </dsp:sp>
    <dsp:sp modelId="{4619EC53-797A-764F-8F58-86A4610B269D}">
      <dsp:nvSpPr>
        <dsp:cNvPr id="0" name=""/>
        <dsp:cNvSpPr/>
      </dsp:nvSpPr>
      <dsp:spPr>
        <a:xfrm>
          <a:off x="7034361" y="330822"/>
          <a:ext cx="281203" cy="328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034361" y="396613"/>
        <a:ext cx="196842" cy="197372"/>
      </dsp:txXfrm>
    </dsp:sp>
    <dsp:sp modelId="{670E9559-D062-E749-9776-12ADCB9C2F4B}">
      <dsp:nvSpPr>
        <dsp:cNvPr id="0" name=""/>
        <dsp:cNvSpPr/>
      </dsp:nvSpPr>
      <dsp:spPr>
        <a:xfrm>
          <a:off x="7432290" y="97370"/>
          <a:ext cx="1326430" cy="795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College Completion</a:t>
          </a:r>
          <a:endParaRPr lang="en-US" sz="1800" kern="1200" dirty="0"/>
        </a:p>
      </dsp:txBody>
      <dsp:txXfrm>
        <a:off x="7455600" y="120680"/>
        <a:ext cx="1279810" cy="749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96795-6CBB-AB40-BF57-D5ADB60B6B87}">
      <dsp:nvSpPr>
        <dsp:cNvPr id="0" name=""/>
        <dsp:cNvSpPr/>
      </dsp:nvSpPr>
      <dsp:spPr>
        <a:xfrm>
          <a:off x="4278" y="0"/>
          <a:ext cx="1326430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Attendance</a:t>
          </a:r>
          <a:endParaRPr lang="en-US" sz="1800" kern="1200" dirty="0"/>
        </a:p>
      </dsp:txBody>
      <dsp:txXfrm>
        <a:off x="26596" y="22318"/>
        <a:ext cx="1281794" cy="717364"/>
      </dsp:txXfrm>
    </dsp:sp>
    <dsp:sp modelId="{A00E3878-DDDC-274B-9503-6EA2B5077AF5}">
      <dsp:nvSpPr>
        <dsp:cNvPr id="0" name=""/>
        <dsp:cNvSpPr/>
      </dsp:nvSpPr>
      <dsp:spPr>
        <a:xfrm>
          <a:off x="1463352" y="216522"/>
          <a:ext cx="281203" cy="328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63352" y="282313"/>
        <a:ext cx="196842" cy="197372"/>
      </dsp:txXfrm>
    </dsp:sp>
    <dsp:sp modelId="{64F46821-1F14-1246-BF95-D99ED8F49679}">
      <dsp:nvSpPr>
        <dsp:cNvPr id="0" name=""/>
        <dsp:cNvSpPr/>
      </dsp:nvSpPr>
      <dsp:spPr>
        <a:xfrm>
          <a:off x="1861281" y="0"/>
          <a:ext cx="1326430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Suspensions / Expulsions</a:t>
          </a:r>
          <a:endParaRPr lang="en-US" sz="1800" kern="1200" dirty="0"/>
        </a:p>
      </dsp:txBody>
      <dsp:txXfrm>
        <a:off x="1883599" y="22318"/>
        <a:ext cx="1281794" cy="717364"/>
      </dsp:txXfrm>
    </dsp:sp>
    <dsp:sp modelId="{AA9A2ABB-0CB4-3247-97D9-D0F51DF46963}">
      <dsp:nvSpPr>
        <dsp:cNvPr id="0" name=""/>
        <dsp:cNvSpPr/>
      </dsp:nvSpPr>
      <dsp:spPr>
        <a:xfrm>
          <a:off x="3320355" y="216522"/>
          <a:ext cx="281203" cy="328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20355" y="282313"/>
        <a:ext cx="196842" cy="197372"/>
      </dsp:txXfrm>
    </dsp:sp>
    <dsp:sp modelId="{5E629712-7CFF-3B42-9FEE-69DE899FE062}">
      <dsp:nvSpPr>
        <dsp:cNvPr id="0" name=""/>
        <dsp:cNvSpPr/>
      </dsp:nvSpPr>
      <dsp:spPr>
        <a:xfrm>
          <a:off x="3718284" y="0"/>
          <a:ext cx="1326430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Grades</a:t>
          </a:r>
          <a:endParaRPr lang="en-US" sz="1800" kern="1200" dirty="0"/>
        </a:p>
      </dsp:txBody>
      <dsp:txXfrm>
        <a:off x="3740602" y="22318"/>
        <a:ext cx="1281794" cy="717364"/>
      </dsp:txXfrm>
    </dsp:sp>
    <dsp:sp modelId="{413BAB6A-A074-4747-94B4-A2D611DD70E9}">
      <dsp:nvSpPr>
        <dsp:cNvPr id="0" name=""/>
        <dsp:cNvSpPr/>
      </dsp:nvSpPr>
      <dsp:spPr>
        <a:xfrm>
          <a:off x="5177358" y="216522"/>
          <a:ext cx="281203" cy="328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77358" y="282313"/>
        <a:ext cx="196842" cy="197372"/>
      </dsp:txXfrm>
    </dsp:sp>
    <dsp:sp modelId="{A52A2276-A5F4-6446-9986-05D0F631738F}">
      <dsp:nvSpPr>
        <dsp:cNvPr id="0" name=""/>
        <dsp:cNvSpPr/>
      </dsp:nvSpPr>
      <dsp:spPr>
        <a:xfrm>
          <a:off x="5575287" y="0"/>
          <a:ext cx="1326430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“Did Not Arrive”</a:t>
          </a:r>
          <a:endParaRPr lang="en-US" sz="1800" kern="1200" dirty="0"/>
        </a:p>
      </dsp:txBody>
      <dsp:txXfrm>
        <a:off x="5597605" y="22318"/>
        <a:ext cx="1281794" cy="717364"/>
      </dsp:txXfrm>
    </dsp:sp>
    <dsp:sp modelId="{0AB0B8C0-E3DC-CF4F-8087-73EFEA4AB6C8}">
      <dsp:nvSpPr>
        <dsp:cNvPr id="0" name=""/>
        <dsp:cNvSpPr/>
      </dsp:nvSpPr>
      <dsp:spPr>
        <a:xfrm>
          <a:off x="7034361" y="216522"/>
          <a:ext cx="281203" cy="328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034361" y="282313"/>
        <a:ext cx="196842" cy="197372"/>
      </dsp:txXfrm>
    </dsp:sp>
    <dsp:sp modelId="{1EB6D7C4-9795-E44A-9C9E-BA1C76B6EDE6}">
      <dsp:nvSpPr>
        <dsp:cNvPr id="0" name=""/>
        <dsp:cNvSpPr/>
      </dsp:nvSpPr>
      <dsp:spPr>
        <a:xfrm>
          <a:off x="7432290" y="0"/>
          <a:ext cx="1326430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STLS / Homeless</a:t>
          </a:r>
          <a:endParaRPr lang="en-US" sz="1800" kern="1200" dirty="0"/>
        </a:p>
      </dsp:txBody>
      <dsp:txXfrm>
        <a:off x="7454608" y="22318"/>
        <a:ext cx="1281794" cy="717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96795-6CBB-AB40-BF57-D5ADB60B6B87}">
      <dsp:nvSpPr>
        <dsp:cNvPr id="0" name=""/>
        <dsp:cNvSpPr/>
      </dsp:nvSpPr>
      <dsp:spPr>
        <a:xfrm>
          <a:off x="3516" y="0"/>
          <a:ext cx="1537301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Chronic Absenteeism</a:t>
          </a:r>
          <a:endParaRPr lang="en-US" sz="2000" kern="1200" dirty="0"/>
        </a:p>
      </dsp:txBody>
      <dsp:txXfrm>
        <a:off x="25834" y="22318"/>
        <a:ext cx="1492665" cy="717364"/>
      </dsp:txXfrm>
    </dsp:sp>
    <dsp:sp modelId="{A00E3878-DDDC-274B-9503-6EA2B5077AF5}">
      <dsp:nvSpPr>
        <dsp:cNvPr id="0" name=""/>
        <dsp:cNvSpPr/>
      </dsp:nvSpPr>
      <dsp:spPr>
        <a:xfrm>
          <a:off x="1694547" y="190374"/>
          <a:ext cx="325907" cy="381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694547" y="266624"/>
        <a:ext cx="228135" cy="228750"/>
      </dsp:txXfrm>
    </dsp:sp>
    <dsp:sp modelId="{21AD9A68-072B-EF42-A287-5492FA44216E}">
      <dsp:nvSpPr>
        <dsp:cNvPr id="0" name=""/>
        <dsp:cNvSpPr/>
      </dsp:nvSpPr>
      <dsp:spPr>
        <a:xfrm>
          <a:off x="2155738" y="0"/>
          <a:ext cx="1537301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Chronic Truancy</a:t>
          </a:r>
          <a:endParaRPr lang="en-US" sz="2000" kern="1200" dirty="0"/>
        </a:p>
      </dsp:txBody>
      <dsp:txXfrm>
        <a:off x="2178056" y="22318"/>
        <a:ext cx="1492665" cy="717364"/>
      </dsp:txXfrm>
    </dsp:sp>
    <dsp:sp modelId="{A258C973-4C8C-AC4F-9754-76772C3C455A}">
      <dsp:nvSpPr>
        <dsp:cNvPr id="0" name=""/>
        <dsp:cNvSpPr/>
      </dsp:nvSpPr>
      <dsp:spPr>
        <a:xfrm>
          <a:off x="3846769" y="190374"/>
          <a:ext cx="325907" cy="381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846769" y="266624"/>
        <a:ext cx="228135" cy="228750"/>
      </dsp:txXfrm>
    </dsp:sp>
    <dsp:sp modelId="{64F46821-1F14-1246-BF95-D99ED8F49679}">
      <dsp:nvSpPr>
        <dsp:cNvPr id="0" name=""/>
        <dsp:cNvSpPr/>
      </dsp:nvSpPr>
      <dsp:spPr>
        <a:xfrm>
          <a:off x="4307960" y="0"/>
          <a:ext cx="1537301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Suspensions / Expulsions</a:t>
          </a:r>
          <a:endParaRPr lang="en-US" sz="2000" kern="1200" dirty="0"/>
        </a:p>
      </dsp:txBody>
      <dsp:txXfrm>
        <a:off x="4330278" y="22318"/>
        <a:ext cx="1492665" cy="717364"/>
      </dsp:txXfrm>
    </dsp:sp>
    <dsp:sp modelId="{AA9A2ABB-0CB4-3247-97D9-D0F51DF46963}">
      <dsp:nvSpPr>
        <dsp:cNvPr id="0" name=""/>
        <dsp:cNvSpPr/>
      </dsp:nvSpPr>
      <dsp:spPr>
        <a:xfrm>
          <a:off x="5998991" y="190374"/>
          <a:ext cx="325907" cy="381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98991" y="266624"/>
        <a:ext cx="228135" cy="228750"/>
      </dsp:txXfrm>
    </dsp:sp>
    <dsp:sp modelId="{5E629712-7CFF-3B42-9FEE-69DE899FE062}">
      <dsp:nvSpPr>
        <dsp:cNvPr id="0" name=""/>
        <dsp:cNvSpPr/>
      </dsp:nvSpPr>
      <dsp:spPr>
        <a:xfrm>
          <a:off x="6460182" y="0"/>
          <a:ext cx="1537301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Grades</a:t>
          </a:r>
          <a:endParaRPr lang="en-US" sz="2000" kern="1200" dirty="0"/>
        </a:p>
      </dsp:txBody>
      <dsp:txXfrm>
        <a:off x="6482500" y="22318"/>
        <a:ext cx="1492665" cy="7173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96795-6CBB-AB40-BF57-D5ADB60B6B87}">
      <dsp:nvSpPr>
        <dsp:cNvPr id="0" name=""/>
        <dsp:cNvSpPr/>
      </dsp:nvSpPr>
      <dsp:spPr>
        <a:xfrm>
          <a:off x="3516" y="0"/>
          <a:ext cx="1537301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Chronic Absenteeism</a:t>
          </a:r>
          <a:endParaRPr lang="en-US" sz="2000" kern="1200" dirty="0"/>
        </a:p>
      </dsp:txBody>
      <dsp:txXfrm>
        <a:off x="25834" y="22318"/>
        <a:ext cx="1492665" cy="717364"/>
      </dsp:txXfrm>
    </dsp:sp>
    <dsp:sp modelId="{A00E3878-DDDC-274B-9503-6EA2B5077AF5}">
      <dsp:nvSpPr>
        <dsp:cNvPr id="0" name=""/>
        <dsp:cNvSpPr/>
      </dsp:nvSpPr>
      <dsp:spPr>
        <a:xfrm>
          <a:off x="1694547" y="190374"/>
          <a:ext cx="325907" cy="381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694547" y="266624"/>
        <a:ext cx="228135" cy="228750"/>
      </dsp:txXfrm>
    </dsp:sp>
    <dsp:sp modelId="{21AD9A68-072B-EF42-A287-5492FA44216E}">
      <dsp:nvSpPr>
        <dsp:cNvPr id="0" name=""/>
        <dsp:cNvSpPr/>
      </dsp:nvSpPr>
      <dsp:spPr>
        <a:xfrm>
          <a:off x="2155738" y="0"/>
          <a:ext cx="1537301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Chronic Truancy</a:t>
          </a:r>
          <a:endParaRPr lang="en-US" sz="2000" kern="1200" dirty="0"/>
        </a:p>
      </dsp:txBody>
      <dsp:txXfrm>
        <a:off x="2178056" y="22318"/>
        <a:ext cx="1492665" cy="717364"/>
      </dsp:txXfrm>
    </dsp:sp>
    <dsp:sp modelId="{A258C973-4C8C-AC4F-9754-76772C3C455A}">
      <dsp:nvSpPr>
        <dsp:cNvPr id="0" name=""/>
        <dsp:cNvSpPr/>
      </dsp:nvSpPr>
      <dsp:spPr>
        <a:xfrm>
          <a:off x="3846769" y="190374"/>
          <a:ext cx="325907" cy="381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846769" y="266624"/>
        <a:ext cx="228135" cy="228750"/>
      </dsp:txXfrm>
    </dsp:sp>
    <dsp:sp modelId="{64F46821-1F14-1246-BF95-D99ED8F49679}">
      <dsp:nvSpPr>
        <dsp:cNvPr id="0" name=""/>
        <dsp:cNvSpPr/>
      </dsp:nvSpPr>
      <dsp:spPr>
        <a:xfrm>
          <a:off x="4307960" y="0"/>
          <a:ext cx="1537301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Suspensions / Expulsions</a:t>
          </a:r>
          <a:endParaRPr lang="en-US" sz="2000" kern="1200" dirty="0"/>
        </a:p>
      </dsp:txBody>
      <dsp:txXfrm>
        <a:off x="4330278" y="22318"/>
        <a:ext cx="1492665" cy="717364"/>
      </dsp:txXfrm>
    </dsp:sp>
    <dsp:sp modelId="{AA9A2ABB-0CB4-3247-97D9-D0F51DF46963}">
      <dsp:nvSpPr>
        <dsp:cNvPr id="0" name=""/>
        <dsp:cNvSpPr/>
      </dsp:nvSpPr>
      <dsp:spPr>
        <a:xfrm>
          <a:off x="5998991" y="190374"/>
          <a:ext cx="325907" cy="381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98991" y="266624"/>
        <a:ext cx="228135" cy="228750"/>
      </dsp:txXfrm>
    </dsp:sp>
    <dsp:sp modelId="{5E629712-7CFF-3B42-9FEE-69DE899FE062}">
      <dsp:nvSpPr>
        <dsp:cNvPr id="0" name=""/>
        <dsp:cNvSpPr/>
      </dsp:nvSpPr>
      <dsp:spPr>
        <a:xfrm>
          <a:off x="6460182" y="0"/>
          <a:ext cx="1537301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Grades</a:t>
          </a:r>
          <a:endParaRPr lang="en-US" sz="2000" kern="1200" dirty="0"/>
        </a:p>
      </dsp:txBody>
      <dsp:txXfrm>
        <a:off x="6482500" y="22318"/>
        <a:ext cx="1492665" cy="7173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96795-6CBB-AB40-BF57-D5ADB60B6B87}">
      <dsp:nvSpPr>
        <dsp:cNvPr id="0" name=""/>
        <dsp:cNvSpPr/>
      </dsp:nvSpPr>
      <dsp:spPr>
        <a:xfrm>
          <a:off x="3516" y="0"/>
          <a:ext cx="1537301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Chronic Absenteeism</a:t>
          </a:r>
          <a:endParaRPr lang="en-US" sz="2000" kern="1200" dirty="0"/>
        </a:p>
      </dsp:txBody>
      <dsp:txXfrm>
        <a:off x="25834" y="22318"/>
        <a:ext cx="1492665" cy="717364"/>
      </dsp:txXfrm>
    </dsp:sp>
    <dsp:sp modelId="{A00E3878-DDDC-274B-9503-6EA2B5077AF5}">
      <dsp:nvSpPr>
        <dsp:cNvPr id="0" name=""/>
        <dsp:cNvSpPr/>
      </dsp:nvSpPr>
      <dsp:spPr>
        <a:xfrm>
          <a:off x="1694547" y="190374"/>
          <a:ext cx="325907" cy="381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694547" y="266624"/>
        <a:ext cx="228135" cy="228750"/>
      </dsp:txXfrm>
    </dsp:sp>
    <dsp:sp modelId="{21AD9A68-072B-EF42-A287-5492FA44216E}">
      <dsp:nvSpPr>
        <dsp:cNvPr id="0" name=""/>
        <dsp:cNvSpPr/>
      </dsp:nvSpPr>
      <dsp:spPr>
        <a:xfrm>
          <a:off x="2155738" y="0"/>
          <a:ext cx="1537301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Chronic Truancy</a:t>
          </a:r>
          <a:endParaRPr lang="en-US" sz="2000" kern="1200" dirty="0"/>
        </a:p>
      </dsp:txBody>
      <dsp:txXfrm>
        <a:off x="2178056" y="22318"/>
        <a:ext cx="1492665" cy="717364"/>
      </dsp:txXfrm>
    </dsp:sp>
    <dsp:sp modelId="{A258C973-4C8C-AC4F-9754-76772C3C455A}">
      <dsp:nvSpPr>
        <dsp:cNvPr id="0" name=""/>
        <dsp:cNvSpPr/>
      </dsp:nvSpPr>
      <dsp:spPr>
        <a:xfrm>
          <a:off x="3846769" y="190374"/>
          <a:ext cx="325907" cy="381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846769" y="266624"/>
        <a:ext cx="228135" cy="228750"/>
      </dsp:txXfrm>
    </dsp:sp>
    <dsp:sp modelId="{64F46821-1F14-1246-BF95-D99ED8F49679}">
      <dsp:nvSpPr>
        <dsp:cNvPr id="0" name=""/>
        <dsp:cNvSpPr/>
      </dsp:nvSpPr>
      <dsp:spPr>
        <a:xfrm>
          <a:off x="4307960" y="0"/>
          <a:ext cx="1537301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Suspensions / Expulsions</a:t>
          </a:r>
          <a:endParaRPr lang="en-US" sz="2000" kern="1200" dirty="0"/>
        </a:p>
      </dsp:txBody>
      <dsp:txXfrm>
        <a:off x="4330278" y="22318"/>
        <a:ext cx="1492665" cy="717364"/>
      </dsp:txXfrm>
    </dsp:sp>
    <dsp:sp modelId="{AA9A2ABB-0CB4-3247-97D9-D0F51DF46963}">
      <dsp:nvSpPr>
        <dsp:cNvPr id="0" name=""/>
        <dsp:cNvSpPr/>
      </dsp:nvSpPr>
      <dsp:spPr>
        <a:xfrm>
          <a:off x="5998991" y="190374"/>
          <a:ext cx="325907" cy="381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98991" y="266624"/>
        <a:ext cx="228135" cy="228750"/>
      </dsp:txXfrm>
    </dsp:sp>
    <dsp:sp modelId="{5E629712-7CFF-3B42-9FEE-69DE899FE062}">
      <dsp:nvSpPr>
        <dsp:cNvPr id="0" name=""/>
        <dsp:cNvSpPr/>
      </dsp:nvSpPr>
      <dsp:spPr>
        <a:xfrm>
          <a:off x="6460182" y="0"/>
          <a:ext cx="1537301" cy="76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Grades</a:t>
          </a:r>
          <a:endParaRPr lang="en-US" sz="2000" kern="1200" dirty="0"/>
        </a:p>
      </dsp:txBody>
      <dsp:txXfrm>
        <a:off x="6482500" y="22318"/>
        <a:ext cx="1492665" cy="717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0A7A6B3-5AA1-0A45-93E0-0D2B9014A8E4}" type="datetime1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43A39D8-1A9A-364A-8570-C7722CFC5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65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0071C2B-5EBD-DD44-988D-F91D76869B74}" type="datetime1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171C108-68C3-BD4E-9BD6-06C7A23E6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58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pitchFamily="-95" charset="-128"/>
                <a:cs typeface="ＭＳ Ｐゴシック" pitchFamily="-95" charset="-128"/>
              </a:rPr>
              <a:t>Solutions:  ensure there’s capacity for school-based interventions </a:t>
            </a:r>
            <a:r>
              <a:rPr lang="en-US" smtClean="0">
                <a:ea typeface="ＭＳ Ｐゴシック" pitchFamily="-95" charset="-128"/>
                <a:cs typeface="ＭＳ Ｐゴシック" pitchFamily="-95" charset="-128"/>
              </a:rPr>
              <a:t>like check-in </a:t>
            </a:r>
            <a:r>
              <a:rPr lang="en-US" dirty="0" smtClean="0">
                <a:ea typeface="ＭＳ Ｐゴシック" pitchFamily="-95" charset="-128"/>
                <a:cs typeface="ＭＳ Ｐゴシック" pitchFamily="-95" charset="-128"/>
              </a:rPr>
              <a:t>checkout – light touch</a:t>
            </a:r>
            <a:r>
              <a:rPr lang="en-US" baseline="0" dirty="0" smtClean="0">
                <a:ea typeface="ＭＳ Ｐゴシック" pitchFamily="-95" charset="-128"/>
                <a:cs typeface="ＭＳ Ｐゴシック" pitchFamily="-95" charset="-128"/>
              </a:rPr>
              <a:t> programming, reallocation of teacher time or scheduling, </a:t>
            </a:r>
            <a:r>
              <a:rPr lang="en-US" dirty="0" smtClean="0">
                <a:ea typeface="ＭＳ Ｐゴシック" pitchFamily="-95" charset="-128"/>
                <a:cs typeface="ＭＳ Ｐゴシック" pitchFamily="-95" charset="-128"/>
              </a:rPr>
              <a:t> </a:t>
            </a:r>
          </a:p>
          <a:p>
            <a:endParaRPr lang="en-US" dirty="0" smtClean="0">
              <a:ea typeface="ＭＳ Ｐゴシック" pitchFamily="-95" charset="-128"/>
              <a:cs typeface="ＭＳ Ｐゴシック" pitchFamily="-95" charset="-128"/>
            </a:endParaRPr>
          </a:p>
          <a:p>
            <a:r>
              <a:rPr lang="en-US" dirty="0" smtClean="0">
                <a:ea typeface="ＭＳ Ｐゴシック" pitchFamily="-95" charset="-128"/>
                <a:cs typeface="ＭＳ Ｐゴシック" pitchFamily="-95" charset="-128"/>
              </a:rPr>
              <a:t>Needs assess: Must start with selected indicators</a:t>
            </a:r>
            <a:r>
              <a:rPr lang="en-US" baseline="0" dirty="0" smtClean="0">
                <a:ea typeface="ＭＳ Ｐゴシック" pitchFamily="-95" charset="-128"/>
                <a:cs typeface="ＭＳ Ｐゴシック" pitchFamily="-95" charset="-128"/>
              </a:rPr>
              <a:t> and dig down – choose a god one off the shelf then provide a process for </a:t>
            </a:r>
            <a:endParaRPr lang="en-US" dirty="0" smtClean="0">
              <a:ea typeface="ＭＳ Ｐゴシック" pitchFamily="-95" charset="-128"/>
              <a:cs typeface="ＭＳ Ｐゴシック" pitchFamily="-95" charset="-128"/>
            </a:endParaRPr>
          </a:p>
          <a:p>
            <a:endParaRPr lang="en-US" dirty="0" smtClean="0">
              <a:ea typeface="ＭＳ Ｐゴシック" pitchFamily="-95" charset="-128"/>
              <a:cs typeface="ＭＳ Ｐゴシック" pitchFamily="-95" charset="-128"/>
            </a:endParaRPr>
          </a:p>
          <a:p>
            <a:endParaRPr lang="en-US" dirty="0" smtClean="0">
              <a:ea typeface="ＭＳ Ｐゴシック" pitchFamily="-95" charset="-128"/>
              <a:cs typeface="ＭＳ Ｐゴシック" pitchFamily="-95" charset="-128"/>
            </a:endParaRPr>
          </a:p>
          <a:p>
            <a:endParaRPr lang="en-US" dirty="0" smtClean="0">
              <a:ea typeface="ＭＳ Ｐゴシック" pitchFamily="-95" charset="-128"/>
              <a:cs typeface="ＭＳ Ｐゴシック" pitchFamily="-95" charset="-128"/>
            </a:endParaRPr>
          </a:p>
          <a:p>
            <a:endParaRPr lang="en-US" dirty="0" smtClean="0">
              <a:ea typeface="ＭＳ Ｐゴシック" pitchFamily="-95" charset="-128"/>
              <a:cs typeface="ＭＳ Ｐゴシック" pitchFamily="-95" charset="-128"/>
            </a:endParaRPr>
          </a:p>
          <a:p>
            <a:r>
              <a:rPr lang="en-US" dirty="0" smtClean="0">
                <a:ea typeface="ＭＳ Ｐゴシック" pitchFamily="-95" charset="-128"/>
                <a:cs typeface="ＭＳ Ｐゴシック" pitchFamily="-95" charset="-128"/>
              </a:rPr>
              <a:t>List</a:t>
            </a:r>
            <a:r>
              <a:rPr lang="en-US" baseline="0" dirty="0" smtClean="0">
                <a:ea typeface="ＭＳ Ｐゴシック" pitchFamily="-95" charset="-128"/>
                <a:cs typeface="ＭＳ Ｐゴシック" pitchFamily="-95" charset="-128"/>
              </a:rPr>
              <a:t> existing </a:t>
            </a:r>
            <a:r>
              <a:rPr lang="en-US" baseline="0" dirty="0" err="1" smtClean="0">
                <a:ea typeface="ＭＳ Ｐゴシック" pitchFamily="-95" charset="-128"/>
                <a:cs typeface="ＭＳ Ｐゴシック" pitchFamily="-95" charset="-128"/>
              </a:rPr>
              <a:t>resoucres</a:t>
            </a:r>
            <a:r>
              <a:rPr lang="en-US" baseline="0" dirty="0" smtClean="0">
                <a:ea typeface="ＭＳ Ｐゴシック" pitchFamily="-95" charset="-128"/>
                <a:cs typeface="ＭＳ Ｐゴシック" pitchFamily="-95" charset="-128"/>
              </a:rPr>
              <a:t> for the educator crowd</a:t>
            </a:r>
            <a:endParaRPr lang="en-US" dirty="0" smtClean="0">
              <a:ea typeface="ＭＳ Ｐゴシック" pitchFamily="-95" charset="-128"/>
              <a:cs typeface="ＭＳ Ｐゴシック" pitchFamily="-95" charset="-128"/>
            </a:endParaRPr>
          </a:p>
          <a:p>
            <a:endParaRPr lang="en-US" dirty="0" smtClean="0">
              <a:ea typeface="ＭＳ Ｐゴシック" pitchFamily="-95" charset="-128"/>
              <a:cs typeface="ＭＳ Ｐゴシック" pitchFamily="-95" charset="-128"/>
            </a:endParaRPr>
          </a:p>
          <a:p>
            <a:r>
              <a:rPr lang="en-US" dirty="0" smtClean="0">
                <a:ea typeface="ＭＳ Ｐゴシック" pitchFamily="-95" charset="-128"/>
                <a:cs typeface="ＭＳ Ｐゴシック" pitchFamily="-95" charset="-128"/>
              </a:rPr>
              <a:t>GOOD SCHOOL PRACTICES AS BASELINE FOR IMPLEMENTING ANY INTERVENTIONS</a:t>
            </a:r>
          </a:p>
          <a:p>
            <a:endParaRPr lang="en-US" dirty="0" smtClean="0">
              <a:ea typeface="ＭＳ Ｐゴシック" pitchFamily="-95" charset="-128"/>
              <a:cs typeface="ＭＳ Ｐゴシック" pitchFamily="-95" charset="-128"/>
            </a:endParaRPr>
          </a:p>
          <a:p>
            <a:r>
              <a:rPr lang="en-US" dirty="0" smtClean="0">
                <a:ea typeface="ＭＳ Ｐゴシック" pitchFamily="-95" charset="-128"/>
                <a:cs typeface="ＭＳ Ｐゴシック" pitchFamily="-95" charset="-128"/>
              </a:rPr>
              <a:t>Needs – to remove obstacles and barriers</a:t>
            </a:r>
          </a:p>
          <a:p>
            <a:r>
              <a:rPr lang="en-US" dirty="0" smtClean="0">
                <a:ea typeface="ＭＳ Ｐゴシック" pitchFamily="-95" charset="-128"/>
                <a:cs typeface="ＭＳ Ｐゴシック" pitchFamily="-95" charset="-128"/>
              </a:rPr>
              <a:t>Needs to become a citizen in the 21</a:t>
            </a:r>
            <a:r>
              <a:rPr lang="en-US" baseline="30000" dirty="0" smtClean="0">
                <a:ea typeface="ＭＳ Ｐゴシック" pitchFamily="-95" charset="-128"/>
                <a:cs typeface="ＭＳ Ｐゴシック" pitchFamily="-95" charset="-128"/>
              </a:rPr>
              <a:t>st</a:t>
            </a:r>
            <a:r>
              <a:rPr lang="en-US" dirty="0" smtClean="0">
                <a:ea typeface="ＭＳ Ｐゴシック" pitchFamily="-95" charset="-128"/>
                <a:cs typeface="ＭＳ Ｐゴシック" pitchFamily="-95" charset="-128"/>
              </a:rPr>
              <a:t> century economy</a:t>
            </a:r>
          </a:p>
          <a:p>
            <a:r>
              <a:rPr lang="en-US" dirty="0" smtClean="0">
                <a:ea typeface="ＭＳ Ｐゴシック" pitchFamily="-95" charset="-128"/>
                <a:cs typeface="ＭＳ Ｐゴシック" pitchFamily="-95" charset="-128"/>
              </a:rPr>
              <a:t>Exploring, Emerging, Implementing, Expanding</a:t>
            </a:r>
          </a:p>
          <a:p>
            <a:r>
              <a:rPr lang="en-US" dirty="0" smtClean="0">
                <a:ea typeface="ＭＳ Ｐゴシック" pitchFamily="-95" charset="-128"/>
                <a:cs typeface="ＭＳ Ｐゴシック" pitchFamily="-95" charset="-128"/>
              </a:rPr>
              <a:t>Developing, selecting, utilizing, refining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0AA1CB-DC57-604E-9C21-EDA76C5ECAEA}" type="slidenum">
              <a:rPr lang="en-US" smtClean="0">
                <a:latin typeface="Calibri" pitchFamily="-95" charset="0"/>
                <a:ea typeface="ＭＳ Ｐゴシック" pitchFamily="-95" charset="-128"/>
                <a:cs typeface="ＭＳ Ｐゴシック" pitchFamily="-95" charset="-128"/>
              </a:rPr>
              <a:pPr/>
              <a:t>7</a:t>
            </a:fld>
            <a:endParaRPr lang="en-US" smtClean="0">
              <a:latin typeface="Calibri" pitchFamily="-95" charset="0"/>
              <a:ea typeface="ＭＳ Ｐゴシック" pitchFamily="-95" charset="-128"/>
              <a:cs typeface="ＭＳ Ｐゴシック" pitchFamily="-9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4197246"/>
            <a:ext cx="5715000" cy="4572000"/>
          </a:xfrm>
          <a:noFill/>
        </p:spPr>
        <p:txBody>
          <a:bodyPr/>
          <a:lstStyle/>
          <a:p>
            <a:pPr marL="290513" indent="-290513" eaLnBrk="1" hangingPunct="1">
              <a:spcBef>
                <a:spcPct val="0"/>
              </a:spcBef>
              <a:buFont typeface="Wingdings" charset="2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E45A35-8117-D640-8232-F4B2F0224469}" type="slidenum">
              <a:rPr lang="en-US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pPr/>
              <a:t>14</a:t>
            </a:fld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Based on preliminary EOY data – we are expecting </a:t>
            </a:r>
            <a:r>
              <a:rPr lang="en-US" dirty="0" err="1" smtClean="0"/>
              <a:t>imprpvements</a:t>
            </a:r>
            <a:r>
              <a:rPr lang="en-US" dirty="0" smtClean="0"/>
              <a:t> in ADA,</a:t>
            </a:r>
            <a:r>
              <a:rPr lang="en-US" baseline="0" dirty="0" smtClean="0"/>
              <a:t> CA and CT in ES and HS district wide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E0F3-0751-764D-922C-5FEDB0832184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39238" cy="898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21300"/>
            <a:ext cx="6238875" cy="334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prstTxWarp prst="textNoShape">
              <a:avLst/>
            </a:prstTxWarp>
          </a:bodyPr>
          <a:lstStyle/>
          <a:p>
            <a:pPr marL="457200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6324600" y="5322888"/>
            <a:ext cx="2819400" cy="333375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7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263" y="160338"/>
            <a:ext cx="16843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314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263" y="160338"/>
            <a:ext cx="16843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96340"/>
            <a:ext cx="8156448" cy="1104900"/>
          </a:xfrm>
        </p:spPr>
        <p:txBody>
          <a:bodyPr anchor="b"/>
          <a:lstStyle>
            <a:lvl1pPr marL="0" indent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49500"/>
            <a:ext cx="8156448" cy="14605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for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2400" b="0">
                <a:solidFill>
                  <a:srgbClr val="0060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79500"/>
            <a:ext cx="7772400" cy="4000500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 marL="742950" indent="-285750">
              <a:lnSpc>
                <a:spcPct val="120000"/>
              </a:lnSpc>
              <a:spcBef>
                <a:spcPts val="0"/>
              </a:spcBef>
              <a:buClr>
                <a:srgbClr val="006973"/>
              </a:buClr>
              <a:buFont typeface="Verdana" pitchFamily="34" charset="0"/>
              <a:buChar char="▪"/>
              <a:defRPr sz="1400"/>
            </a:lvl2pPr>
            <a:lvl3pPr>
              <a:lnSpc>
                <a:spcPct val="120000"/>
              </a:lnSpc>
              <a:spcBef>
                <a:spcPts val="0"/>
              </a:spcBef>
              <a:buClr>
                <a:srgbClr val="666666"/>
              </a:buClr>
              <a:buFont typeface="Lucida Grande"/>
              <a:buChar char="−"/>
              <a:defRPr sz="1400"/>
            </a:lvl3pPr>
            <a:lvl4pPr>
              <a:buClr>
                <a:srgbClr val="666666"/>
              </a:buClr>
              <a:buFont typeface="Lucida Grande"/>
              <a:buChar char="−"/>
              <a:defRPr sz="1400"/>
            </a:lvl4pPr>
            <a:lvl5pPr>
              <a:buClr>
                <a:srgbClr val="666666"/>
              </a:buClr>
              <a:buFont typeface="Lucida Grande"/>
              <a:buChar char="−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62000" y="5334000"/>
            <a:ext cx="6477000" cy="381000"/>
          </a:xfrm>
        </p:spPr>
        <p:txBody>
          <a:bodyPr anchor="b"/>
          <a:lstStyle>
            <a:lvl1pPr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5334000"/>
            <a:ext cx="1905000" cy="381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00865A-DEA9-0848-8E48-2B3125C3E391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5638800" y="0"/>
            <a:ext cx="2895600" cy="304800"/>
          </a:xfrm>
        </p:spPr>
        <p:txBody>
          <a:bodyPr/>
          <a:lstStyle>
            <a:lvl1pPr algn="r">
              <a:defRPr sz="2000" b="1" u="sng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-95" charset="0"/>
                <a:ea typeface="ＭＳ Ｐゴシック" pitchFamily="-95" charset="-128"/>
                <a:cs typeface="ＭＳ Ｐゴシック" pitchFamily="-95" charset="-128"/>
              </a:defRPr>
            </a:lvl1pPr>
          </a:lstStyle>
          <a:p>
            <a:pPr>
              <a:defRPr/>
            </a:pPr>
            <a:fld id="{D45EE8E0-0349-8244-A094-A2275823AC62}" type="datetime1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E5F3-CEAD-674A-9865-9DF4AFDF2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39238" cy="898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21300"/>
            <a:ext cx="6238875" cy="334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prstTxWarp prst="textNoShape">
              <a:avLst/>
            </a:prstTxWarp>
          </a:bodyPr>
          <a:lstStyle/>
          <a:p>
            <a:pPr marL="457200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6324600" y="5322888"/>
            <a:ext cx="2819400" cy="333375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7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263" y="160338"/>
            <a:ext cx="16843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39238" cy="898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21300"/>
            <a:ext cx="6238875" cy="334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prstTxWarp prst="textNoShape">
              <a:avLst/>
            </a:prstTxWarp>
          </a:bodyPr>
          <a:lstStyle/>
          <a:p>
            <a:pPr marL="457200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6324600" y="5322888"/>
            <a:ext cx="2819400" cy="333375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6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263" y="160338"/>
            <a:ext cx="16843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39238" cy="898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21300"/>
            <a:ext cx="6238875" cy="334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prstTxWarp prst="textNoShape">
              <a:avLst/>
            </a:prstTxWarp>
          </a:bodyPr>
          <a:lstStyle/>
          <a:p>
            <a:pPr marL="457200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6324600" y="5322888"/>
            <a:ext cx="2819400" cy="333375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263" y="160338"/>
            <a:ext cx="16843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39238" cy="898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21300"/>
            <a:ext cx="6238875" cy="334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prstTxWarp prst="textNoShape">
              <a:avLst/>
            </a:prstTxWarp>
          </a:bodyPr>
          <a:lstStyle/>
          <a:p>
            <a:pPr marL="457200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6324600" y="5322888"/>
            <a:ext cx="2819400" cy="333375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7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263" y="160338"/>
            <a:ext cx="16843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825500"/>
            <a:ext cx="9144000" cy="448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25040"/>
            <a:ext cx="9144000" cy="58674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010400" y="4953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39238" cy="898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21300"/>
            <a:ext cx="6238875" cy="334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prstTxWarp prst="textNoShape">
              <a:avLst/>
            </a:prstTxWarp>
          </a:bodyPr>
          <a:lstStyle/>
          <a:p>
            <a:pPr marL="457200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6324600" y="5322888"/>
            <a:ext cx="2819400" cy="333375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5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263" y="160338"/>
            <a:ext cx="16843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0" y="2222500"/>
            <a:ext cx="9139238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4000">
                <a:solidFill>
                  <a:srgbClr val="17375E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THANK YOU!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39238" cy="898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21300"/>
            <a:ext cx="6238875" cy="334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prstTxWarp prst="textNoShape">
              <a:avLst/>
            </a:prstTxWarp>
          </a:bodyPr>
          <a:lstStyle/>
          <a:p>
            <a:pPr marL="457200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6324600" y="5322888"/>
            <a:ext cx="2819400" cy="333375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10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263" y="160338"/>
            <a:ext cx="16843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CSR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39238" cy="898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21300"/>
            <a:ext cx="6238875" cy="334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prstTxWarp prst="textNoShape">
              <a:avLst/>
            </a:prstTxWarp>
          </a:bodyPr>
          <a:lstStyle/>
          <a:p>
            <a:pPr marL="457200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6324600" y="5322888"/>
            <a:ext cx="2819400" cy="333375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9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263" y="160338"/>
            <a:ext cx="16843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0248" y="110067"/>
            <a:ext cx="8412162" cy="544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tabLst/>
              <a:defRPr sz="3000" b="1" i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0248" y="1021475"/>
            <a:ext cx="8412162" cy="372277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Aft>
                <a:spcPts val="0"/>
              </a:spcAft>
              <a:buFont typeface="Wingdings" charset="2"/>
              <a:buChar char="§"/>
              <a:defRPr sz="2800" baseline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649224" indent="-285750">
              <a:spcAft>
                <a:spcPts val="600"/>
              </a:spcAft>
              <a:buFont typeface="Lucida Grande"/>
              <a:buChar char="-"/>
              <a:defRPr sz="2600" baseline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CSR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39238" cy="898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21300"/>
            <a:ext cx="6238875" cy="334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prstTxWarp prst="textNoShape">
              <a:avLst/>
            </a:prstTxWarp>
          </a:bodyPr>
          <a:lstStyle/>
          <a:p>
            <a:pPr marL="457200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6324600" y="5322888"/>
            <a:ext cx="2819400" cy="333375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7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263" y="160338"/>
            <a:ext cx="16843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0248" y="110067"/>
            <a:ext cx="8412162" cy="544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tabLst/>
              <a:defRPr sz="3000" b="1" i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39238" cy="898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21300"/>
            <a:ext cx="6238875" cy="334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prstTxWarp prst="textNoShape">
              <a:avLst/>
            </a:prstTxWarp>
          </a:bodyPr>
          <a:lstStyle/>
          <a:p>
            <a:pPr marL="457200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28" name="TextBox 19"/>
          <p:cNvSpPr txBox="1">
            <a:spLocks noChangeArrowheads="1"/>
          </p:cNvSpPr>
          <p:nvPr/>
        </p:nvSpPr>
        <p:spPr bwMode="auto">
          <a:xfrm>
            <a:off x="6324600" y="5322888"/>
            <a:ext cx="2819400" cy="333375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sz="1200">
              <a:solidFill>
                <a:srgbClr val="FFFFFF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239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1333500"/>
            <a:ext cx="7956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321300"/>
            <a:ext cx="6235700" cy="3349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5322888"/>
            <a:ext cx="2816225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FFFFFF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3" name="Picture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7263" y="160338"/>
            <a:ext cx="16843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+mj-lt"/>
          <a:ea typeface="MS PGothic" pitchFamily="34" charset="-128"/>
          <a:cs typeface="MS PGothic" pitchFamily="34" charset="-128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  <a:ea typeface="MS PGothic" pitchFamily="34" charset="-128"/>
          <a:cs typeface="MS PGothic" pitchFamily="34" charset="-128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  <a:ea typeface="MS PGothic" pitchFamily="34" charset="-128"/>
          <a:cs typeface="MS PGothic" pitchFamily="34" charset="-128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</a:defRPr>
      </a:lvl6pPr>
      <a:lvl7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</a:defRPr>
      </a:lvl7pPr>
      <a:lvl8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</a:defRPr>
      </a:lvl8pPr>
      <a:lvl9pPr marL="22860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-95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4538" indent="-404813" algn="l" rtl="0" eaLnBrk="0" fontAlgn="base" hangingPunct="0">
        <a:spcBef>
          <a:spcPct val="0"/>
        </a:spcBef>
        <a:spcAft>
          <a:spcPct val="0"/>
        </a:spcAft>
        <a:buFont typeface="Arial" pitchFamily="-95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65200" indent="-220663" algn="l" rtl="0" eaLnBrk="0" fontAlgn="base" hangingPunct="0">
        <a:spcBef>
          <a:spcPct val="0"/>
        </a:spcBef>
        <a:spcAft>
          <a:spcPct val="0"/>
        </a:spcAft>
        <a:buFont typeface="Calibri" pitchFamily="-95" charset="0"/>
        <a:buChar char="‐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95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95" charset="0"/>
        <a:buChar char="»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i="1" dirty="0" smtClean="0"/>
              <a:t>Afterschool / OST as a Tool for Improving Attendance in CPS </a:t>
            </a:r>
            <a:br>
              <a:rPr lang="en-US" sz="3400" i="1" dirty="0" smtClean="0"/>
            </a:br>
            <a:endParaRPr lang="en-US" sz="3400" i="1" dirty="0" smtClean="0"/>
          </a:p>
        </p:txBody>
      </p:sp>
      <p:sp>
        <p:nvSpPr>
          <p:cNvPr id="17411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17375E"/>
                </a:solidFill>
              </a:rPr>
              <a:t>Act Now Annual Conference 7/17/2014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457200" y="4000500"/>
            <a:ext cx="4572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95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pitchFamily="34" charset="-128"/>
              </a:rPr>
              <a:t>Michael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pitchFamily="34" charset="-128"/>
              </a:rPr>
              <a:t>Seelig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pitchFamily="34" charset="-128"/>
              </a:rPr>
              <a:t>, </a:t>
            </a:r>
            <a:r>
              <a:rPr lang="en-US" sz="2000" dirty="0" smtClean="0">
                <a:solidFill>
                  <a:srgbClr val="17375E"/>
                </a:solidFill>
                <a:latin typeface="+mn-lt"/>
                <a:ea typeface="MS PGothic" pitchFamily="34" charset="-128"/>
                <a:cs typeface="MS PGothic" pitchFamily="34" charset="-128"/>
              </a:rPr>
              <a:t>E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pitchFamily="34" charset="-128"/>
              </a:rPr>
              <a:t>d.D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MS PGothic" pitchFamily="34" charset="-128"/>
              <a:cs typeface="MS PGothic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95" charset="2"/>
              <a:buNone/>
              <a:tabLst/>
              <a:defRPr/>
            </a:pPr>
            <a:r>
              <a:rPr lang="en-US" sz="2000" dirty="0" smtClean="0">
                <a:solidFill>
                  <a:srgbClr val="17375E"/>
                </a:solidFill>
                <a:latin typeface="+mn-lt"/>
                <a:ea typeface="MS PGothic" pitchFamily="34" charset="-128"/>
                <a:cs typeface="MS PGothic" pitchFamily="34" charset="-128"/>
              </a:rPr>
              <a:t>Executive Director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95" charset="2"/>
              <a:buNone/>
              <a:tabLst/>
              <a:defRPr/>
            </a:pPr>
            <a:r>
              <a:rPr lang="en-US" sz="2000" dirty="0" smtClean="0">
                <a:solidFill>
                  <a:srgbClr val="17375E"/>
                </a:solidFill>
                <a:latin typeface="+mn-lt"/>
                <a:ea typeface="MS PGothic" pitchFamily="34" charset="-128"/>
                <a:cs typeface="MS PGothic" pitchFamily="34" charset="-128"/>
              </a:rPr>
              <a:t>Office of Student Support and Engagement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95" charset="2"/>
              <a:buNone/>
              <a:tabLst/>
              <a:defRPr/>
            </a:pPr>
            <a:r>
              <a:rPr lang="en-US" sz="2000" dirty="0" smtClean="0">
                <a:solidFill>
                  <a:srgbClr val="17375E"/>
                </a:solidFill>
                <a:latin typeface="+mn-lt"/>
                <a:ea typeface="MS PGothic" pitchFamily="34" charset="-128"/>
                <a:cs typeface="MS PGothic" pitchFamily="34" charset="-128"/>
              </a:rPr>
              <a:t>Chicago Public Schools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Data as a flashlight, not a hammer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09600" y="1790700"/>
          <a:ext cx="8001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5800" y="2781300"/>
            <a:ext cx="13716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-Transportation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-Safety in community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-Lack </a:t>
            </a:r>
            <a:r>
              <a:rPr lang="en-US" sz="1400" dirty="0"/>
              <a:t>of interest in school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</a:t>
            </a:r>
            <a:r>
              <a:rPr lang="en-US" sz="1400" dirty="0" smtClean="0"/>
              <a:t>Homelessness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-Bullying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-Disengaged </a:t>
            </a:r>
            <a:r>
              <a:rPr lang="en-US" sz="1400" dirty="0" err="1" smtClean="0"/>
              <a:t>parent(s</a:t>
            </a:r>
            <a:r>
              <a:rPr lang="en-US" sz="1400" dirty="0" smtClean="0"/>
              <a:t>)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743200" y="2781300"/>
            <a:ext cx="16002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-Lack of interest in school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-Do not see relevance of curriculum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-Drugs / </a:t>
            </a:r>
            <a:r>
              <a:rPr lang="en-US" sz="1400" dirty="0" smtClean="0"/>
              <a:t>Alcohol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-Lack of transportation</a:t>
            </a:r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4953000" y="2857500"/>
            <a:ext cx="152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-Fighting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-Drugs </a:t>
            </a:r>
            <a:r>
              <a:rPr lang="en-US" sz="1400" dirty="0"/>
              <a:t>/ </a:t>
            </a:r>
            <a:r>
              <a:rPr lang="en-US" sz="1400" dirty="0" smtClean="0"/>
              <a:t>Alcohol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-Disrespect for authority / adults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-Disengaged </a:t>
            </a:r>
            <a:r>
              <a:rPr lang="en-US" sz="1400" dirty="0" err="1" smtClean="0"/>
              <a:t>parent(s</a:t>
            </a:r>
            <a:r>
              <a:rPr lang="en-US" sz="1400" dirty="0" smtClean="0"/>
              <a:t>)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7162800" y="2781300"/>
            <a:ext cx="175260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-Curriculum not perceived as </a:t>
            </a:r>
            <a:r>
              <a:rPr lang="en-US" sz="1400" dirty="0" smtClean="0"/>
              <a:t>relevant / Lack of interest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-Student lacks basic skills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-Proficiency not reached in early </a:t>
            </a:r>
            <a:r>
              <a:rPr lang="en-US" sz="1400" dirty="0" smtClean="0"/>
              <a:t>grades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-Disengaged </a:t>
            </a:r>
            <a:r>
              <a:rPr lang="en-US" sz="1400" dirty="0" err="1" smtClean="0"/>
              <a:t>parent(s</a:t>
            </a:r>
            <a:r>
              <a:rPr lang="en-US" sz="1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-Lack of interest in school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1811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what data can shine a light on when we use it as a conduit to understanding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Data as a flashlight, not a hammer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09600" y="1790700"/>
          <a:ext cx="8001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5800" y="2781300"/>
            <a:ext cx="13716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-Transportation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-Safety in community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-Lack </a:t>
            </a:r>
            <a:r>
              <a:rPr lang="en-US" sz="1400" dirty="0"/>
              <a:t>of interest in school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</a:t>
            </a:r>
            <a:r>
              <a:rPr lang="en-US" sz="1400" dirty="0" smtClean="0"/>
              <a:t>Homelessness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-Bullying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-Disengaged </a:t>
            </a:r>
            <a:r>
              <a:rPr lang="en-US" sz="1400" dirty="0" err="1" smtClean="0"/>
              <a:t>parent(s</a:t>
            </a:r>
            <a:r>
              <a:rPr lang="en-US" sz="1400" dirty="0" smtClean="0"/>
              <a:t>)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743200" y="2781300"/>
            <a:ext cx="16002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-Lack of interest in school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-Do not see relevance of curriculum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-Drugs / </a:t>
            </a:r>
            <a:r>
              <a:rPr lang="en-US" sz="1400" dirty="0" smtClean="0"/>
              <a:t>Alcohol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-Lack of transportation</a:t>
            </a:r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4953000" y="2857500"/>
            <a:ext cx="152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-Fighting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-Drugs </a:t>
            </a:r>
            <a:r>
              <a:rPr lang="en-US" sz="1400" dirty="0"/>
              <a:t>/ </a:t>
            </a:r>
            <a:r>
              <a:rPr lang="en-US" sz="1400" dirty="0" smtClean="0"/>
              <a:t>Alcohol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-Disrespect for authority / adults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-Disengaged </a:t>
            </a:r>
            <a:r>
              <a:rPr lang="en-US" sz="1400" dirty="0" err="1" smtClean="0"/>
              <a:t>parent(s</a:t>
            </a:r>
            <a:r>
              <a:rPr lang="en-US" sz="1400" dirty="0" smtClean="0"/>
              <a:t>)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7162800" y="2781300"/>
            <a:ext cx="175260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-Curriculum not perceived as </a:t>
            </a:r>
            <a:r>
              <a:rPr lang="en-US" sz="1400" dirty="0" smtClean="0"/>
              <a:t>relevant / Lack of interest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-Student lacks basic skills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-Proficiency not reached in early </a:t>
            </a:r>
            <a:r>
              <a:rPr lang="en-US" sz="1400" dirty="0" smtClean="0"/>
              <a:t>grades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-Disengaged </a:t>
            </a:r>
            <a:r>
              <a:rPr lang="en-US" sz="1400" dirty="0" err="1" smtClean="0"/>
              <a:t>parent(s</a:t>
            </a:r>
            <a:r>
              <a:rPr lang="en-US" sz="1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-Lack of interest in school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1811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what data can shine a light on when we use it as a conduit to understanding </a:t>
            </a:r>
            <a:endParaRPr lang="en-US" dirty="0"/>
          </a:p>
        </p:txBody>
      </p:sp>
      <p:sp>
        <p:nvSpPr>
          <p:cNvPr id="9" name="Chevron 8"/>
          <p:cNvSpPr/>
          <p:nvPr/>
        </p:nvSpPr>
        <p:spPr>
          <a:xfrm>
            <a:off x="457200" y="3695700"/>
            <a:ext cx="152400" cy="228600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934200" y="4838700"/>
            <a:ext cx="152400" cy="228600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514600" y="2857500"/>
            <a:ext cx="152400" cy="228600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Data as a flashlight, not a hammer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09600" y="1790700"/>
          <a:ext cx="8001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5800" y="2781300"/>
            <a:ext cx="13716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-Transportation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-Safety in community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-Lack </a:t>
            </a:r>
            <a:r>
              <a:rPr lang="en-US" sz="1400" dirty="0"/>
              <a:t>of interest in school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</a:t>
            </a:r>
            <a:r>
              <a:rPr lang="en-US" sz="1400" dirty="0" smtClean="0"/>
              <a:t>Homelessness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-Bullying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-Disengaged </a:t>
            </a:r>
            <a:r>
              <a:rPr lang="en-US" sz="1400" dirty="0" err="1" smtClean="0"/>
              <a:t>parent(s</a:t>
            </a:r>
            <a:r>
              <a:rPr lang="en-US" sz="1400" dirty="0" smtClean="0"/>
              <a:t>)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743200" y="2781300"/>
            <a:ext cx="16002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-Lack of interest in school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-Do not see relevance of curriculum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-Drugs / </a:t>
            </a:r>
            <a:r>
              <a:rPr lang="en-US" sz="1400" dirty="0" smtClean="0"/>
              <a:t>Alcohol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-Lack of transportation</a:t>
            </a:r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4953000" y="2857500"/>
            <a:ext cx="152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-Fighting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-Drugs </a:t>
            </a:r>
            <a:r>
              <a:rPr lang="en-US" sz="1400" dirty="0"/>
              <a:t>/ </a:t>
            </a:r>
            <a:r>
              <a:rPr lang="en-US" sz="1400" dirty="0" smtClean="0"/>
              <a:t>Alcohol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-Disrespect for authority / adults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-Disengaged </a:t>
            </a:r>
            <a:r>
              <a:rPr lang="en-US" sz="1400" dirty="0" err="1" smtClean="0"/>
              <a:t>parent(s</a:t>
            </a:r>
            <a:r>
              <a:rPr lang="en-US" sz="1400" dirty="0" smtClean="0"/>
              <a:t>)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7162800" y="2781300"/>
            <a:ext cx="175260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-Curriculum not perceived as </a:t>
            </a:r>
            <a:r>
              <a:rPr lang="en-US" sz="1400" dirty="0" smtClean="0"/>
              <a:t>relevant / Lack of interest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-Student lacks basic skills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-Proficiency not reached in early </a:t>
            </a:r>
            <a:r>
              <a:rPr lang="en-US" sz="1400" dirty="0" smtClean="0"/>
              <a:t>grades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-Disengaged </a:t>
            </a:r>
            <a:r>
              <a:rPr lang="en-US" sz="1400" dirty="0" err="1" smtClean="0"/>
              <a:t>parent(s</a:t>
            </a:r>
            <a:r>
              <a:rPr lang="en-US" sz="1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-Lack of interest in school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1811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what data can shine a light on when we use it as a conduit to understanding </a:t>
            </a:r>
            <a:endParaRPr lang="en-US" dirty="0"/>
          </a:p>
        </p:txBody>
      </p:sp>
      <p:sp>
        <p:nvSpPr>
          <p:cNvPr id="12" name="Chevron 11"/>
          <p:cNvSpPr/>
          <p:nvPr/>
        </p:nvSpPr>
        <p:spPr>
          <a:xfrm>
            <a:off x="457200" y="4762500"/>
            <a:ext cx="152400" cy="228600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800600" y="4076700"/>
            <a:ext cx="152400" cy="228600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934200" y="4533900"/>
            <a:ext cx="152400" cy="228600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n-US" sz="3000" dirty="0">
                <a:solidFill>
                  <a:srgbClr val="254061"/>
                </a:solidFill>
              </a:rPr>
              <a:t>Two core strategies for absenteeism prevention and intervention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228600" y="1012032"/>
            <a:ext cx="4267200" cy="419496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Font typeface="Wingdings" pitchFamily="-77" charset="2"/>
              <a:buNone/>
              <a:defRPr/>
            </a:pPr>
            <a:r>
              <a:rPr lang="en-US" sz="1800" u="sng" dirty="0" smtClean="0">
                <a:ea typeface="Calibri" pitchFamily="-77" charset="0"/>
                <a:cs typeface="Calibri" pitchFamily="-77" charset="0"/>
              </a:rPr>
              <a:t>UNIVERSAL SYSTEMS</a:t>
            </a:r>
            <a:r>
              <a:rPr lang="en-US" sz="1800" dirty="0" smtClean="0">
                <a:ea typeface="Calibri" pitchFamily="-77" charset="0"/>
                <a:cs typeface="Calibri" pitchFamily="-77" charset="0"/>
              </a:rPr>
              <a:t> </a:t>
            </a:r>
            <a:endParaRPr lang="en-US" sz="1800" dirty="0">
              <a:ea typeface="Calibri" pitchFamily="-77" charset="0"/>
              <a:cs typeface="Calibri" pitchFamily="-77" charset="0"/>
            </a:endParaRPr>
          </a:p>
          <a:p>
            <a:pPr marL="0" indent="0">
              <a:buFont typeface="Wingdings" pitchFamily="-77" charset="2"/>
              <a:buNone/>
              <a:defRPr/>
            </a:pPr>
            <a:r>
              <a:rPr lang="en-US" sz="1800" dirty="0">
                <a:ea typeface="Calibri" pitchFamily="-77" charset="0"/>
                <a:cs typeface="Calibri" pitchFamily="-77" charset="0"/>
              </a:rPr>
              <a:t>Establish universal systems to support absenteeism prevention and to identify students in need of more intensive, targeted interventions</a:t>
            </a:r>
            <a:r>
              <a:rPr lang="en-US" sz="1800" i="1" dirty="0">
                <a:ea typeface="Calibri" pitchFamily="-77" charset="0"/>
                <a:cs typeface="Calibri" pitchFamily="-77" charset="0"/>
              </a:rPr>
              <a:t>.</a:t>
            </a:r>
          </a:p>
          <a:p>
            <a:pPr lvl="1">
              <a:buFont typeface="Wingdings" pitchFamily="-77" charset="2"/>
              <a:buChar char="à"/>
              <a:defRPr/>
            </a:pPr>
            <a:endParaRPr lang="en-US" sz="1800" dirty="0">
              <a:ea typeface="Calibri" pitchFamily="-77" charset="0"/>
              <a:cs typeface="Calibri" pitchFamily="-77" charset="0"/>
              <a:sym typeface="Wingdings" pitchFamily="-77" charset="2"/>
            </a:endParaRPr>
          </a:p>
          <a:p>
            <a:pPr lvl="1">
              <a:buFont typeface="Calibri" pitchFamily="-77" charset="0"/>
              <a:buAutoNum type="alphaLcParenR"/>
              <a:defRPr/>
            </a:pPr>
            <a:r>
              <a:rPr lang="en-US" sz="1800" dirty="0">
                <a:ea typeface="Calibri" pitchFamily="-77" charset="0"/>
                <a:cs typeface="Calibri" pitchFamily="-77" charset="0"/>
                <a:sym typeface="Wingdings" pitchFamily="-77" charset="2"/>
              </a:rPr>
              <a:t>Data Tools</a:t>
            </a:r>
          </a:p>
          <a:p>
            <a:pPr lvl="1">
              <a:buFont typeface="Calibri" pitchFamily="-77" charset="0"/>
              <a:buAutoNum type="alphaLcParenR"/>
              <a:defRPr/>
            </a:pPr>
            <a:r>
              <a:rPr lang="en-US" sz="1800" dirty="0">
                <a:ea typeface="Calibri" pitchFamily="-77" charset="0"/>
                <a:cs typeface="Calibri" pitchFamily="-77" charset="0"/>
                <a:sym typeface="Wingdings" pitchFamily="-77" charset="2"/>
              </a:rPr>
              <a:t>Attendance Teams &amp; Plans</a:t>
            </a:r>
          </a:p>
          <a:p>
            <a:pPr lvl="1">
              <a:buFont typeface="Calibri" pitchFamily="-77" charset="0"/>
              <a:buAutoNum type="alphaLcParenR"/>
              <a:defRPr/>
            </a:pPr>
            <a:r>
              <a:rPr lang="en-US" sz="1800" dirty="0">
                <a:ea typeface="Calibri" pitchFamily="-77" charset="0"/>
                <a:cs typeface="Calibri" pitchFamily="-77" charset="0"/>
                <a:sym typeface="Wingdings" pitchFamily="-77" charset="2"/>
              </a:rPr>
              <a:t>Policy, Guidelines &amp; Training</a:t>
            </a:r>
          </a:p>
          <a:p>
            <a:pPr lvl="1">
              <a:buFont typeface="Calibri" pitchFamily="-77" charset="0"/>
              <a:buAutoNum type="alphaLcParenR"/>
              <a:defRPr/>
            </a:pPr>
            <a:r>
              <a:rPr lang="en-US" sz="1800" dirty="0">
                <a:ea typeface="Calibri" pitchFamily="-77" charset="0"/>
                <a:cs typeface="Calibri" pitchFamily="-77" charset="0"/>
                <a:sym typeface="Wingdings" pitchFamily="-77" charset="2"/>
              </a:rPr>
              <a:t>Marketing Campaign</a:t>
            </a:r>
            <a:endParaRPr lang="en-US" sz="1800" dirty="0">
              <a:ea typeface="Calibri" pitchFamily="-77" charset="0"/>
              <a:cs typeface="Calibri" pitchFamily="-77" charset="0"/>
            </a:endParaRPr>
          </a:p>
          <a:p>
            <a:pPr lvl="1">
              <a:buFont typeface="Calibri" pitchFamily="-77" charset="0"/>
              <a:buAutoNum type="alphaLcParenR"/>
              <a:defRPr/>
            </a:pPr>
            <a:r>
              <a:rPr lang="en-US" sz="1800" dirty="0">
                <a:ea typeface="Calibri" pitchFamily="-77" charset="0"/>
                <a:cs typeface="Calibri" pitchFamily="-77" charset="0"/>
                <a:sym typeface="Wingdings" pitchFamily="-77" charset="2"/>
              </a:rPr>
              <a:t>Data Sharing Partnerships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724400" y="1012032"/>
            <a:ext cx="4267200" cy="41949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spcBef>
                <a:spcPts val="1200"/>
              </a:spcBef>
              <a:buFont typeface="Wingdings" pitchFamily="-77" charset="2"/>
              <a:buNone/>
              <a:defRPr/>
            </a:pPr>
            <a:r>
              <a:rPr lang="en-US" u="sng" dirty="0">
                <a:solidFill>
                  <a:srgbClr val="000000"/>
                </a:solidFill>
                <a:latin typeface="Calibri" pitchFamily="-77" charset="0"/>
                <a:ea typeface="Calibri" pitchFamily="-77" charset="0"/>
                <a:cs typeface="Calibri" pitchFamily="-77" charset="0"/>
              </a:rPr>
              <a:t>TARGETED INTERVENTIONS</a:t>
            </a:r>
            <a:r>
              <a:rPr lang="en-US" dirty="0">
                <a:solidFill>
                  <a:srgbClr val="000000"/>
                </a:solidFill>
                <a:latin typeface="Calibri" pitchFamily="-77" charset="0"/>
                <a:ea typeface="Calibri" pitchFamily="-77" charset="0"/>
                <a:cs typeface="Calibri" pitchFamily="-77" charset="0"/>
              </a:rPr>
              <a:t>:</a:t>
            </a:r>
          </a:p>
          <a:p>
            <a:pPr defTabSz="914400" eaLnBrk="0" hangingPunct="0">
              <a:spcBef>
                <a:spcPts val="1200"/>
              </a:spcBef>
              <a:buFont typeface="Wingdings" pitchFamily="-77" charset="2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Calibri" pitchFamily="-77" charset="0"/>
                <a:ea typeface="Calibri" pitchFamily="-77" charset="0"/>
                <a:cs typeface="Calibri" pitchFamily="-77" charset="0"/>
              </a:rPr>
              <a:t>Establish and target resources and partnerships to provide interventions that meet the unique needs of students who are chronically absent or at risk.</a:t>
            </a:r>
          </a:p>
          <a:p>
            <a:pPr defTabSz="914400" eaLnBrk="0" hangingPunct="0">
              <a:buFont typeface="Wingdings" pitchFamily="-77" charset="2"/>
              <a:buNone/>
              <a:defRPr/>
            </a:pPr>
            <a:endParaRPr lang="en-US" dirty="0">
              <a:solidFill>
                <a:srgbClr val="000000"/>
              </a:solidFill>
              <a:latin typeface="Calibri" pitchFamily="-77" charset="0"/>
              <a:ea typeface="Calibri" pitchFamily="-77" charset="0"/>
              <a:cs typeface="Calibri" pitchFamily="-77" charset="0"/>
              <a:sym typeface="Wingdings" pitchFamily="-77" charset="2"/>
            </a:endParaRPr>
          </a:p>
          <a:p>
            <a:pPr marL="115888" indent="288925" defTabSz="914400" eaLnBrk="0" hangingPunct="0">
              <a:buFont typeface="Calibri" pitchFamily="-77" charset="0"/>
              <a:buAutoNum type="alphaLcParenR"/>
              <a:defRPr/>
            </a:pPr>
            <a:r>
              <a:rPr lang="en-US" dirty="0">
                <a:solidFill>
                  <a:srgbClr val="000000"/>
                </a:solidFill>
                <a:latin typeface="Calibri" pitchFamily="-77" charset="0"/>
                <a:ea typeface="Calibri" pitchFamily="-77" charset="0"/>
                <a:cs typeface="Calibri" pitchFamily="-77" charset="0"/>
                <a:sym typeface="Wingdings" pitchFamily="-77" charset="2"/>
              </a:rPr>
              <a:t>Additional Funding Support for Targeted Schools</a:t>
            </a:r>
          </a:p>
          <a:p>
            <a:pPr marL="115888" indent="288925" defTabSz="914400" eaLnBrk="0" hangingPunct="0">
              <a:buFont typeface="Calibri" pitchFamily="-77" charset="0"/>
              <a:buAutoNum type="alphaLcParenR"/>
              <a:defRPr/>
            </a:pPr>
            <a:r>
              <a:rPr lang="en-US" dirty="0">
                <a:solidFill>
                  <a:srgbClr val="000000"/>
                </a:solidFill>
                <a:latin typeface="Calibri" pitchFamily="-77" charset="0"/>
                <a:ea typeface="Calibri" pitchFamily="-77" charset="0"/>
                <a:cs typeface="Calibri" pitchFamily="-77" charset="0"/>
                <a:sym typeface="Wingdings" pitchFamily="-77" charset="2"/>
              </a:rPr>
              <a:t>Intervention Guidance</a:t>
            </a:r>
          </a:p>
          <a:p>
            <a:pPr marL="115888" indent="288925" defTabSz="914400" eaLnBrk="0" hangingPunct="0">
              <a:buFont typeface="Calibri" pitchFamily="-77" charset="0"/>
              <a:buAutoNum type="alphaLcParenR"/>
              <a:defRPr/>
            </a:pPr>
            <a:r>
              <a:rPr lang="en-US" dirty="0">
                <a:solidFill>
                  <a:srgbClr val="000000"/>
                </a:solidFill>
                <a:latin typeface="Calibri" pitchFamily="-77" charset="0"/>
                <a:ea typeface="Calibri" pitchFamily="-77" charset="0"/>
                <a:cs typeface="Calibri" pitchFamily="-77" charset="0"/>
                <a:sym typeface="Wingdings" pitchFamily="-77" charset="2"/>
              </a:rPr>
              <a:t>Family and Community Engagement</a:t>
            </a:r>
          </a:p>
          <a:p>
            <a:pPr marL="115888" indent="288925" defTabSz="914400" eaLnBrk="0" hangingPunct="0">
              <a:buFont typeface="Calibri" pitchFamily="-77" charset="0"/>
              <a:buAutoNum type="alphaLcParenR"/>
              <a:defRPr/>
            </a:pPr>
            <a:r>
              <a:rPr lang="en-US" dirty="0">
                <a:solidFill>
                  <a:srgbClr val="000000"/>
                </a:solidFill>
                <a:latin typeface="Calibri" pitchFamily="-77" charset="0"/>
                <a:ea typeface="Calibri" pitchFamily="-77" charset="0"/>
                <a:cs typeface="Calibri" pitchFamily="-77" charset="0"/>
                <a:sym typeface="Wingdings" pitchFamily="-77" charset="2"/>
              </a:rPr>
              <a:t>Strategic Program Alignment</a:t>
            </a:r>
          </a:p>
          <a:p>
            <a:pPr marL="115888" indent="288925" defTabSz="914400" eaLnBrk="0" hangingPunct="0">
              <a:buFont typeface="Calibri" pitchFamily="-77" charset="0"/>
              <a:buAutoNum type="alphaLcParenR"/>
              <a:defRPr/>
            </a:pPr>
            <a:r>
              <a:rPr lang="en-US" dirty="0">
                <a:solidFill>
                  <a:srgbClr val="000000"/>
                </a:solidFill>
                <a:latin typeface="Calibri" pitchFamily="-77" charset="0"/>
                <a:ea typeface="Calibri" pitchFamily="-77" charset="0"/>
                <a:cs typeface="Calibri" pitchFamily="-77" charset="0"/>
              </a:rPr>
              <a:t>Re-engaging Lost Students</a:t>
            </a:r>
          </a:p>
          <a:p>
            <a:pPr marL="115888" indent="288925" defTabSz="914400" eaLnBrk="0" hangingPunct="0">
              <a:buFont typeface="Calibri" pitchFamily="-77" charset="0"/>
              <a:buAutoNum type="alphaLcParenR"/>
              <a:defRPr/>
            </a:pPr>
            <a:r>
              <a:rPr lang="en-US" dirty="0">
                <a:solidFill>
                  <a:srgbClr val="000000"/>
                </a:solidFill>
                <a:latin typeface="Calibri" pitchFamily="-77" charset="0"/>
                <a:ea typeface="Calibri" pitchFamily="-77" charset="0"/>
                <a:cs typeface="Calibri" pitchFamily="-77" charset="0"/>
              </a:rPr>
              <a:t>Targeted Interventions for Priority Groups</a:t>
            </a:r>
          </a:p>
          <a:p>
            <a:pPr defTabSz="914400" eaLnBrk="0" hangingPunct="0">
              <a:buFont typeface="Calibri" pitchFamily="-77" charset="0"/>
              <a:buAutoNum type="alphaLcParenR"/>
              <a:defRPr/>
            </a:pPr>
            <a:endParaRPr lang="en-US" dirty="0">
              <a:solidFill>
                <a:srgbClr val="000000"/>
              </a:solidFill>
              <a:latin typeface="Calibri" pitchFamily="-77" charset="0"/>
              <a:ea typeface="Calibri" pitchFamily="-77" charset="0"/>
              <a:cs typeface="Calibri" pitchFamily="-77" charset="0"/>
            </a:endParaRPr>
          </a:p>
        </p:txBody>
      </p:sp>
      <p:sp>
        <p:nvSpPr>
          <p:cNvPr id="107525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 smtClean="0">
                <a:ea typeface="Arial" charset="0"/>
                <a:cs typeface="Arial" charset="0"/>
              </a:rPr>
              <a:t>DRAFT</a:t>
            </a:r>
            <a:endParaRPr lang="en-US" sz="1800" dirty="0">
              <a:latin typeface="Calibri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What schools did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876300"/>
          <a:ext cx="9143998" cy="441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9"/>
                <a:gridCol w="4571999"/>
              </a:tblGrid>
              <a:tr h="4181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School-based</a:t>
                      </a:r>
                      <a:r>
                        <a:rPr lang="en-US" sz="1600" baseline="0" dirty="0" smtClean="0"/>
                        <a:t> systems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Targeted Interventions</a:t>
                      </a:r>
                      <a:endParaRPr lang="en-US" sz="1600" dirty="0"/>
                    </a:p>
                  </a:txBody>
                  <a:tcPr/>
                </a:tc>
              </a:tr>
              <a:tr h="4001408">
                <a:tc>
                  <a:txBody>
                    <a:bodyPr/>
                    <a:lstStyle/>
                    <a:p>
                      <a:pPr marL="0" indent="230188">
                        <a:buFont typeface="Arial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Train teachers on check-in check-out strategy</a:t>
                      </a:r>
                    </a:p>
                    <a:p>
                      <a:pPr marL="0" indent="230188">
                        <a:buFont typeface="Arial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Opened additional entrances each morning</a:t>
                      </a:r>
                    </a:p>
                    <a:p>
                      <a:pPr marL="0" indent="230188">
                        <a:buFont typeface="Arial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Parent attendance meetings</a:t>
                      </a:r>
                    </a:p>
                    <a:p>
                      <a:pPr marL="0" indent="230188">
                        <a:buFont typeface="Arial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Incentives (dress-down days, gift cards)</a:t>
                      </a:r>
                    </a:p>
                    <a:p>
                      <a:pPr marL="0" indent="230188">
                        <a:buFont typeface="Arial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Attendance Dances / Mixers</a:t>
                      </a:r>
                    </a:p>
                    <a:p>
                      <a:pPr marL="0" indent="230188">
                        <a:buFont typeface="Arial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Reporting &amp; Attendance team Meeting Rhythms</a:t>
                      </a:r>
                    </a:p>
                    <a:p>
                      <a:pPr marL="0" indent="230188">
                        <a:buFont typeface="Arial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Hire attendance specialists / helpers to call home    and make visits</a:t>
                      </a:r>
                    </a:p>
                    <a:p>
                      <a:pPr marL="0" indent="230188">
                        <a:buFont typeface="Arial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Closer communication connected families to needed resources (food pantry)</a:t>
                      </a:r>
                    </a:p>
                    <a:p>
                      <a:pPr marL="0" indent="230188">
                        <a:buFont typeface="Arial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Strategic</a:t>
                      </a:r>
                      <a:r>
                        <a:rPr lang="en-US" sz="1600" baseline="0" dirty="0" smtClean="0"/>
                        <a:t> scheduling</a:t>
                      </a:r>
                    </a:p>
                    <a:p>
                      <a:pPr marL="0" indent="230188">
                        <a:buFont typeface="Arial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Pedagogy (delivery, alignment and organization) </a:t>
                      </a:r>
                    </a:p>
                    <a:p>
                      <a:pPr marL="0" indent="230188">
                        <a:buFont typeface="Arial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Curriculum / Content changes</a:t>
                      </a:r>
                    </a:p>
                    <a:p>
                      <a:pPr marL="0" indent="230188">
                        <a:buFont typeface="Arial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Career Counseling and curricular relevance</a:t>
                      </a:r>
                    </a:p>
                    <a:p>
                      <a:pPr marL="0" indent="230188">
                        <a:buFont typeface="Arial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Worked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partners and providers who provided:</a:t>
                      </a:r>
                    </a:p>
                    <a:p>
                      <a:pPr marL="0" indent="230188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 </a:t>
                      </a:r>
                      <a:r>
                        <a:rPr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Ball Room Dancing,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30188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 </a:t>
                      </a:r>
                      <a:r>
                        <a:rPr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Etiquette Training,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30188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 / IST </a:t>
                      </a:r>
                      <a:r>
                        <a:rPr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Mentoring,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30188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 </a:t>
                      </a:r>
                      <a:r>
                        <a:rPr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Theater, Drama, Art,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30188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 Self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Image </a:t>
                      </a:r>
                      <a:r>
                        <a:rPr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Help Skills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30188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Emotional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Skills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30188">
                        <a:buFont typeface="Arial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 mentoring and support services</a:t>
                      </a:r>
                    </a:p>
                    <a:p>
                      <a:pPr marL="0" indent="230188">
                        <a:buFont typeface="Arial"/>
                        <a:buChar char="•"/>
                      </a:pPr>
                      <a:r>
                        <a:rPr lang="en-US" sz="1600" dirty="0" smtClean="0"/>
                        <a:t>OST / IST Gang prevention</a:t>
                      </a:r>
                    </a:p>
                    <a:p>
                      <a:pPr marL="0" indent="230188">
                        <a:buFont typeface="Arial"/>
                        <a:buChar char="•"/>
                      </a:pPr>
                      <a:r>
                        <a:rPr lang="en-US" sz="1600" dirty="0" smtClean="0"/>
                        <a:t>OST / IST Drug prevention</a:t>
                      </a:r>
                    </a:p>
                    <a:p>
                      <a:pPr marL="0" indent="230188">
                        <a:buFont typeface="Arial"/>
                        <a:buChar char="•"/>
                      </a:pPr>
                      <a:r>
                        <a:rPr lang="en-US" sz="1600" dirty="0" smtClean="0"/>
                        <a:t>OST Museum</a:t>
                      </a:r>
                      <a:r>
                        <a:rPr lang="en-US" sz="1600" baseline="0" dirty="0" smtClean="0"/>
                        <a:t> / Science Partnerships</a:t>
                      </a:r>
                    </a:p>
                    <a:p>
                      <a:pPr marL="0" indent="230188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OST / IST Community Health</a:t>
                      </a:r>
                    </a:p>
                    <a:p>
                      <a:pPr marL="0" indent="230188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OST Adult Literacy and job-seeking assistance </a:t>
                      </a:r>
                      <a:endParaRPr lang="en-US" sz="1600" dirty="0" smtClean="0"/>
                    </a:p>
                    <a:p>
                      <a:pPr marL="0" indent="230188">
                        <a:buFont typeface="Arial"/>
                        <a:buChar char="•"/>
                      </a:pPr>
                      <a:endParaRPr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321300"/>
            <a:ext cx="6235700" cy="334963"/>
          </a:xfrm>
        </p:spPr>
        <p:txBody>
          <a:bodyPr/>
          <a:lstStyle/>
          <a:p>
            <a:r>
              <a:rPr lang="en-US" sz="1800" dirty="0" smtClean="0"/>
              <a:t>DRAFT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ea typeface="Times New Roman" charset="0"/>
                <a:cs typeface="Times New Roman" charset="0"/>
              </a:rPr>
              <a:t>Highlights of the year</a:t>
            </a:r>
            <a:endParaRPr lang="en-US" sz="3400" dirty="0"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09700"/>
            <a:ext cx="8839200" cy="3578754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133 schools saw a </a:t>
            </a:r>
            <a:r>
              <a:rPr lang="en-US" sz="18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decrease in their percent of students chronically absent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78 schools saw a decrease in their chronic absence by </a:t>
            </a:r>
            <a:r>
              <a:rPr lang="en-US" sz="18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more than 5 percentage points.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96 schools saw a decrease in their chronic absence by </a:t>
            </a:r>
            <a:r>
              <a:rPr lang="en-US" sz="18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more than 3 percentage points.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118 schools saw a </a:t>
            </a:r>
            <a:r>
              <a:rPr lang="en-US" sz="18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decrease in their percent of students chronically truant. 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76 schools saw a decrease in chronic truancy by </a:t>
            </a:r>
            <a:r>
              <a:rPr lang="en-US" sz="18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more than 5 percentage points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91 schools saw a decrease in their chronic truancy by </a:t>
            </a:r>
            <a:r>
              <a:rPr lang="en-US" sz="18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more than 3 percentage points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18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None/>
            </a:pPr>
            <a:endParaRPr lang="en-US" sz="1800" dirty="0" smtClean="0"/>
          </a:p>
          <a:p>
            <a:pPr>
              <a:buFont typeface="Wingdings" charset="2"/>
              <a:buNone/>
            </a:pPr>
            <a:r>
              <a:rPr lang="en-US" sz="1800" i="1" dirty="0" smtClean="0"/>
              <a:t>*NOT FINAL - Based on preliminary EOY analysis</a:t>
            </a:r>
            <a:endParaRPr lang="en-US" sz="1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800" dirty="0" smtClean="0"/>
              <a:t>DRAFT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/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28700"/>
            <a:ext cx="7956550" cy="4114800"/>
          </a:xfrm>
        </p:spPr>
        <p:txBody>
          <a:bodyPr/>
          <a:lstStyle/>
          <a:p>
            <a:r>
              <a:rPr lang="en-US" sz="1800" dirty="0" smtClean="0"/>
              <a:t>OST is essential to completing the handshake between schools and communities (Enhancing for next year)</a:t>
            </a:r>
          </a:p>
          <a:p>
            <a:r>
              <a:rPr lang="en-US" sz="1800" dirty="0" smtClean="0"/>
              <a:t>Recognize that data points are outcomes of a thoughtfully designed system, not a goal in and of themselves</a:t>
            </a:r>
          </a:p>
          <a:p>
            <a:r>
              <a:rPr lang="en-US" sz="1800" dirty="0" smtClean="0"/>
              <a:t>Begin with a clear framework or mission for </a:t>
            </a:r>
            <a:r>
              <a:rPr lang="en-US" sz="1800" i="1" dirty="0" smtClean="0"/>
              <a:t>what you want to build</a:t>
            </a:r>
            <a:endParaRPr lang="en-US" sz="1800" dirty="0" smtClean="0"/>
          </a:p>
          <a:p>
            <a:r>
              <a:rPr lang="en-US" sz="1800" dirty="0" smtClean="0"/>
              <a:t>Stop looking for the silver bullet, and begin by asking about need</a:t>
            </a:r>
          </a:p>
          <a:p>
            <a:r>
              <a:rPr lang="en-US" sz="1800" dirty="0" smtClean="0"/>
              <a:t>Recognize that barriers to learning require a holistic look at a child and the context in which </a:t>
            </a:r>
            <a:r>
              <a:rPr lang="en-US" sz="1800" dirty="0" err="1" smtClean="0"/>
              <a:t>s</a:t>
            </a:r>
            <a:r>
              <a:rPr lang="en-US" sz="1800" dirty="0" smtClean="0"/>
              <a:t>/he lives</a:t>
            </a:r>
          </a:p>
          <a:p>
            <a:r>
              <a:rPr lang="en-US" sz="1800" dirty="0" smtClean="0"/>
              <a:t>Feedback is essential for schools and students</a:t>
            </a:r>
          </a:p>
          <a:p>
            <a:r>
              <a:rPr lang="en-US" sz="1800" dirty="0" smtClean="0"/>
              <a:t>Ensure support for spending and implementation</a:t>
            </a:r>
          </a:p>
          <a:p>
            <a:r>
              <a:rPr lang="en-US" sz="1800" dirty="0" smtClean="0"/>
              <a:t>The model is transferable to other indicators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Join 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028700"/>
            <a:ext cx="7956550" cy="3962400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Dessert Reception taking place at 12:45 in the South Pavilion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b="1" u="sng" dirty="0" smtClean="0"/>
              <a:t>dialogue with youth </a:t>
            </a:r>
            <a:r>
              <a:rPr lang="en-US" sz="2200" dirty="0" smtClean="0"/>
              <a:t>about the ways that afterschool fosters college and career readiness; hear their personal stories. Celebrate these successes with us!</a:t>
            </a:r>
          </a:p>
          <a:p>
            <a:pPr lvl="1"/>
            <a:r>
              <a:rPr lang="en-US" sz="2200" dirty="0" smtClean="0"/>
              <a:t>Learn about the lat</a:t>
            </a:r>
            <a:r>
              <a:rPr lang="en-US" sz="2200" b="1" u="sng" dirty="0" smtClean="0"/>
              <a:t>est research </a:t>
            </a:r>
            <a:r>
              <a:rPr lang="en-US" sz="2200" dirty="0" smtClean="0"/>
              <a:t>on afterschool outcomes, and pick up a limited copy of a resource that will help education stakeholders create effective partnerships with afterschool resources</a:t>
            </a:r>
          </a:p>
          <a:p>
            <a:pPr lvl="1"/>
            <a:r>
              <a:rPr lang="en-US" sz="2200" b="1" u="sng" dirty="0" smtClean="0"/>
              <a:t>Everyone is invited, </a:t>
            </a:r>
            <a:r>
              <a:rPr lang="en-US" sz="2200" dirty="0" smtClean="0"/>
              <a:t>and policymakers are particularly encouraged to join the conversation about what these youth’s afterschool experiences mean for policy  </a:t>
            </a:r>
          </a:p>
          <a:p>
            <a:pPr lvl="1">
              <a:buNone/>
            </a:pPr>
            <a:r>
              <a:rPr lang="en-US" sz="2200" dirty="0" smtClean="0"/>
              <a:t>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50913" y="1935163"/>
            <a:ext cx="1411287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/>
              <a:t>One-Room School House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5913" y="1935163"/>
            <a:ext cx="1506537" cy="139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/>
              <a:t>Factory Model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837113" y="1935163"/>
            <a:ext cx="1495425" cy="13906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j-lt"/>
              </a:rPr>
              <a:t>Factory “Modified”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0" y="1943100"/>
            <a:ext cx="1563688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/>
              <a:t>21</a:t>
            </a:r>
            <a:r>
              <a:rPr lang="en-US" sz="2000" baseline="30000"/>
              <a:t>st</a:t>
            </a:r>
            <a:r>
              <a:rPr lang="en-US" sz="2000"/>
              <a:t> Century Schools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892175" y="3500438"/>
            <a:ext cx="14700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Basic Skills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Place for Kids to go in Winter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90800" y="3390900"/>
            <a:ext cx="2133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“Molding” Children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Sorting children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Building homogeneity and citizenship in a growing melting pot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Preparing children to be cogs in an industrial machine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endParaRPr lang="en-US" sz="1400">
              <a:ea typeface="Calibri" charset="0"/>
              <a:cs typeface="Calibri" charset="0"/>
            </a:endParaRP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4800600" y="3390900"/>
            <a:ext cx="1600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Accountability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Testing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Accommodations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IEPs, 504s, Honors, AP, IB, AVID, etc.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Differentiation</a:t>
            </a: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6629400" y="3314700"/>
            <a:ext cx="23622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Comprehensive systems of support responsive to the unique needs of students and families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Whole student approach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Recognition of lack of homogeneity in urban centers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1400">
                <a:ea typeface="Calibri" charset="0"/>
                <a:cs typeface="Calibri" charset="0"/>
              </a:rPr>
              <a:t> Responsive schools</a:t>
            </a:r>
          </a:p>
        </p:txBody>
      </p:sp>
      <p:sp>
        <p:nvSpPr>
          <p:cNvPr id="16395" name="TextBox 15"/>
          <p:cNvSpPr txBox="1">
            <a:spLocks noChangeArrowheads="1"/>
          </p:cNvSpPr>
          <p:nvPr/>
        </p:nvSpPr>
        <p:spPr bwMode="auto">
          <a:xfrm>
            <a:off x="496888" y="12573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1700’s</a:t>
            </a:r>
          </a:p>
        </p:txBody>
      </p:sp>
      <p:cxnSp>
        <p:nvCxnSpPr>
          <p:cNvPr id="16397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4839494" y="1599406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8" name="TextBox 19"/>
          <p:cNvSpPr txBox="1">
            <a:spLocks noChangeArrowheads="1"/>
          </p:cNvSpPr>
          <p:nvPr/>
        </p:nvSpPr>
        <p:spPr bwMode="auto">
          <a:xfrm>
            <a:off x="4572000" y="1028700"/>
            <a:ext cx="877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Sputnik</a:t>
            </a:r>
          </a:p>
        </p:txBody>
      </p:sp>
      <p:sp>
        <p:nvSpPr>
          <p:cNvPr id="16399" name="TextBox 21"/>
          <p:cNvSpPr txBox="1">
            <a:spLocks noChangeArrowheads="1"/>
          </p:cNvSpPr>
          <p:nvPr/>
        </p:nvSpPr>
        <p:spPr bwMode="auto">
          <a:xfrm>
            <a:off x="5410200" y="876300"/>
            <a:ext cx="1306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/>
              <a:t>A Nation at Risk</a:t>
            </a:r>
          </a:p>
        </p:txBody>
      </p:sp>
      <p:cxnSp>
        <p:nvCxnSpPr>
          <p:cNvPr id="16400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5868194" y="1637506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01" name="TextBox 27"/>
          <p:cNvSpPr txBox="1">
            <a:spLocks noChangeArrowheads="1"/>
          </p:cNvSpPr>
          <p:nvPr/>
        </p:nvSpPr>
        <p:spPr bwMode="auto">
          <a:xfrm>
            <a:off x="2344738" y="1025525"/>
            <a:ext cx="1471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Industrial Revolution</a:t>
            </a:r>
          </a:p>
        </p:txBody>
      </p:sp>
      <p:cxnSp>
        <p:nvCxnSpPr>
          <p:cNvPr id="16402" name="Straight Arrow Connector 30"/>
          <p:cNvCxnSpPr>
            <a:cxnSpLocks noChangeShapeType="1"/>
          </p:cNvCxnSpPr>
          <p:nvPr/>
        </p:nvCxnSpPr>
        <p:spPr bwMode="auto">
          <a:xfrm>
            <a:off x="892175" y="1760538"/>
            <a:ext cx="7870825" cy="30162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3" name="Straight Connector 33"/>
          <p:cNvCxnSpPr>
            <a:cxnSpLocks noChangeShapeType="1"/>
            <a:endCxn id="16401" idx="2"/>
          </p:cNvCxnSpPr>
          <p:nvPr/>
        </p:nvCxnSpPr>
        <p:spPr bwMode="auto">
          <a:xfrm rot="16200000" flipV="1">
            <a:off x="3045619" y="1707357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4" name="Straight Connector 35"/>
          <p:cNvCxnSpPr>
            <a:cxnSpLocks noChangeShapeType="1"/>
          </p:cNvCxnSpPr>
          <p:nvPr/>
        </p:nvCxnSpPr>
        <p:spPr bwMode="auto">
          <a:xfrm rot="5400000">
            <a:off x="7200900" y="167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TextBox 37"/>
          <p:cNvSpPr txBox="1"/>
          <p:nvPr/>
        </p:nvSpPr>
        <p:spPr>
          <a:xfrm>
            <a:off x="219113" y="1994453"/>
            <a:ext cx="461665" cy="118891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-95" charset="0"/>
                <a:ea typeface="ＭＳ Ｐゴシック" pitchFamily="-95" charset="-128"/>
                <a:cs typeface="ＭＳ Ｐゴシック" pitchFamily="-95" charset="-128"/>
              </a:rPr>
              <a:t>Paradigm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" y="3238500"/>
            <a:ext cx="461665" cy="195335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-95" charset="0"/>
                <a:ea typeface="ＭＳ Ｐゴシック" pitchFamily="-95" charset="-128"/>
                <a:cs typeface="ＭＳ Ｐゴシック" pitchFamily="-95" charset="-128"/>
              </a:rPr>
              <a:t>Characteristics</a:t>
            </a:r>
          </a:p>
        </p:txBody>
      </p:sp>
      <p:sp>
        <p:nvSpPr>
          <p:cNvPr id="16407" name="TextBox 42"/>
          <p:cNvSpPr txBox="1">
            <a:spLocks noChangeArrowheads="1"/>
          </p:cNvSpPr>
          <p:nvPr/>
        </p:nvSpPr>
        <p:spPr bwMode="auto">
          <a:xfrm>
            <a:off x="6781800" y="952500"/>
            <a:ext cx="1106488" cy="5540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/>
              <a:t>Collective Impact?</a:t>
            </a:r>
          </a:p>
        </p:txBody>
      </p:sp>
      <p:sp>
        <p:nvSpPr>
          <p:cNvPr id="31" name="Title 4"/>
          <p:cNvSpPr txBox="1">
            <a:spLocks/>
          </p:cNvSpPr>
          <p:nvPr/>
        </p:nvSpPr>
        <p:spPr bwMode="auto">
          <a:xfrm>
            <a:off x="0" y="0"/>
            <a:ext cx="7239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90000"/>
          </a:bodyPr>
          <a:lstStyle/>
          <a:p>
            <a:pPr marL="457200" indent="-457200">
              <a:defRPr/>
            </a:pPr>
            <a:r>
              <a:rPr lang="en-US" sz="3600" b="1" dirty="0">
                <a:solidFill>
                  <a:srgbClr val="17375E"/>
                </a:solidFill>
                <a:latin typeface="+mj-lt"/>
                <a:ea typeface="MS PGothic" pitchFamily="34" charset="-128"/>
                <a:cs typeface="MS PGothic" pitchFamily="34" charset="-128"/>
              </a:rPr>
              <a:t>The Inevitable Rise of</a:t>
            </a:r>
            <a:r>
              <a:rPr lang="en-US" sz="3600" b="1" dirty="0" smtClean="0">
                <a:solidFill>
                  <a:srgbClr val="17375E"/>
                </a:solidFill>
                <a:latin typeface="+mj-lt"/>
                <a:ea typeface="MS PGothic" pitchFamily="34" charset="-128"/>
                <a:cs typeface="MS PGothic" pitchFamily="34" charset="-128"/>
              </a:rPr>
              <a:t> Collective Impact</a:t>
            </a:r>
            <a:endParaRPr lang="en-US" sz="3600" b="1" dirty="0">
              <a:solidFill>
                <a:srgbClr val="17375E"/>
              </a:solidFill>
              <a:latin typeface="+mj-lt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6391" grpId="0"/>
      <p:bldP spid="9" grpId="0"/>
      <p:bldP spid="16393" grpId="0"/>
      <p:bldP spid="16394" grpId="0"/>
      <p:bldP spid="16395" grpId="0"/>
      <p:bldP spid="16398" grpId="0"/>
      <p:bldP spid="16399" grpId="0"/>
      <p:bldP spid="16401" grpId="0"/>
      <p:bldP spid="164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4800" y="952500"/>
            <a:ext cx="8458200" cy="4445000"/>
            <a:chOff x="304800" y="1079500"/>
            <a:chExt cx="8458200" cy="4445000"/>
          </a:xfrm>
        </p:grpSpPr>
        <p:sp>
          <p:nvSpPr>
            <p:cNvPr id="16399" name="TextBox 5"/>
            <p:cNvSpPr txBox="1">
              <a:spLocks noChangeArrowheads="1"/>
            </p:cNvSpPr>
            <p:nvPr/>
          </p:nvSpPr>
          <p:spPr bwMode="auto">
            <a:xfrm>
              <a:off x="304800" y="1079500"/>
              <a:ext cx="1752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ea typeface="MS PGothic" pitchFamily="34" charset="-128"/>
                  <a:cs typeface="MS PGothic" pitchFamily="34" charset="-128"/>
                </a:rPr>
                <a:t>Unstable</a:t>
              </a:r>
              <a:endParaRPr lang="en-US" sz="2400" b="1" dirty="0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16400" name="TextBox 6"/>
            <p:cNvSpPr txBox="1">
              <a:spLocks noChangeArrowheads="1"/>
            </p:cNvSpPr>
            <p:nvPr/>
          </p:nvSpPr>
          <p:spPr bwMode="auto">
            <a:xfrm>
              <a:off x="6934200" y="1079500"/>
              <a:ext cx="1714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ea typeface="MS PGothic" pitchFamily="34" charset="-128"/>
                  <a:cs typeface="MS PGothic" pitchFamily="34" charset="-128"/>
                </a:rPr>
                <a:t>Stable</a:t>
              </a:r>
              <a:endParaRPr lang="en-US" sz="2400" b="1" dirty="0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3900" y="1600200"/>
              <a:ext cx="46038" cy="392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304800" y="1433513"/>
              <a:ext cx="8458200" cy="1905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39000" y="14859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MS PGothic" pitchFamily="34" charset="-128"/>
                <a:cs typeface="MS PGothic" pitchFamily="34" charset="-128"/>
              </a:rPr>
              <a:t>Academics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9938" y="1485900"/>
            <a:ext cx="2049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MS PGothic" pitchFamily="34" charset="-128"/>
                <a:cs typeface="MS PGothic" pitchFamily="34" charset="-128"/>
              </a:rPr>
              <a:t>Non-Academic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1706563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ea typeface="MS PGothic" pitchFamily="34" charset="-128"/>
                <a:cs typeface="MS PGothic" pitchFamily="34" charset="-128"/>
              </a:rPr>
              <a:t>10%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67600" y="1711325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ea typeface="MS PGothic" pitchFamily="34" charset="-128"/>
                <a:cs typeface="MS PGothic" pitchFamily="34" charset="-128"/>
              </a:rPr>
              <a:t>90%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1485900"/>
            <a:ext cx="2049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MS PGothic" pitchFamily="34" charset="-128"/>
                <a:cs typeface="MS PGothic" pitchFamily="34" charset="-128"/>
              </a:rPr>
              <a:t>Non-Academic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95600" y="147796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MS PGothic" pitchFamily="34" charset="-128"/>
                <a:cs typeface="MS PGothic" pitchFamily="34" charset="-128"/>
              </a:rPr>
              <a:t>Academics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1225" y="1711325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ea typeface="MS PGothic" pitchFamily="34" charset="-128"/>
                <a:cs typeface="MS PGothic" pitchFamily="34" charset="-128"/>
              </a:rPr>
              <a:t>50%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1711325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ea typeface="MS PGothic" pitchFamily="34" charset="-128"/>
                <a:cs typeface="MS PGothic" pitchFamily="34" charset="-128"/>
              </a:rPr>
              <a:t>50%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" y="2095500"/>
            <a:ext cx="32766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Social / Emotional needs</a:t>
            </a:r>
          </a:p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Lacking worldly context for learning</a:t>
            </a:r>
          </a:p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Prior Kn. Deficient</a:t>
            </a:r>
          </a:p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Parental Engagement</a:t>
            </a:r>
          </a:p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Executive skills</a:t>
            </a:r>
          </a:p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Health</a:t>
            </a:r>
          </a:p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Diet / Nutrition</a:t>
            </a:r>
          </a:p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Transportation</a:t>
            </a:r>
          </a:p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Appropriate role models</a:t>
            </a:r>
          </a:p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Gang involvement</a:t>
            </a:r>
          </a:p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Drugs</a:t>
            </a:r>
          </a:p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Trauma</a:t>
            </a:r>
          </a:p>
          <a:p>
            <a:pPr marL="122238" indent="-109538">
              <a:buFont typeface="Arial" charset="0"/>
              <a:buChar char="•"/>
            </a:pPr>
            <a:r>
              <a:rPr lang="en-US" sz="1500">
                <a:ea typeface="MS PGothic" pitchFamily="34" charset="-128"/>
                <a:cs typeface="MS PGothic" pitchFamily="34" charset="-128"/>
              </a:rPr>
              <a:t>Maslow’</a:t>
            </a:r>
            <a:r>
              <a:rPr lang="en-US" altLang="ja-JP" sz="1500">
                <a:ea typeface="MS PGothic" pitchFamily="34" charset="-128"/>
                <a:cs typeface="MS PGothic" pitchFamily="34" charset="-128"/>
              </a:rPr>
              <a:t>s basic needs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 bwMode="auto">
          <a:xfrm>
            <a:off x="0" y="0"/>
            <a:ext cx="7239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97500"/>
          </a:bodyPr>
          <a:lstStyle/>
          <a:p>
            <a:pPr marL="457200" indent="-457200">
              <a:defRPr/>
            </a:pPr>
            <a:r>
              <a:rPr lang="en-US" sz="3600" b="1" dirty="0">
                <a:solidFill>
                  <a:srgbClr val="17375E"/>
                </a:solidFill>
                <a:latin typeface="+mj-lt"/>
                <a:ea typeface="MS PGothic" pitchFamily="34" charset="-128"/>
                <a:cs typeface="MS PGothic" pitchFamily="34" charset="-128"/>
              </a:rPr>
              <a:t>What prevents success?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9775" y="1276350"/>
            <a:ext cx="2286000" cy="19954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What are the barriers to learning that keep children from finding success in school?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73775" y="1276350"/>
            <a:ext cx="2209800" cy="19954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What are the best and most appropriate responses to remove those barriers?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417888" y="1125538"/>
            <a:ext cx="2378075" cy="498475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r>
              <a:rPr lang="en-US" sz="1500" b="1">
                <a:latin typeface="Calibri" charset="0"/>
                <a:ea typeface="ＭＳ Ｐゴシック" charset="-128"/>
                <a:cs typeface="ＭＳ Ｐゴシック" charset="-128"/>
              </a:rPr>
              <a:t>Academic supports</a:t>
            </a:r>
            <a:endParaRPr lang="en-US" sz="1500" b="1">
              <a:solidFill>
                <a:srgbClr val="000000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1028700"/>
            <a:ext cx="7848600" cy="2616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417888" y="1600200"/>
            <a:ext cx="2378075" cy="455613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r>
              <a:rPr lang="en-US" sz="1500" b="1" dirty="0">
                <a:latin typeface="Calibri" charset="0"/>
                <a:ea typeface="ＭＳ Ｐゴシック" charset="-128"/>
                <a:cs typeface="ＭＳ Ｐゴシック" charset="-128"/>
              </a:rPr>
              <a:t>Social and cultural enrichment</a:t>
            </a:r>
            <a:endParaRPr lang="en-US" sz="1500" b="1" dirty="0">
              <a:solidFill>
                <a:srgbClr val="000000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433763" y="2055813"/>
            <a:ext cx="2362200" cy="463550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r>
              <a:rPr lang="en-US" sz="1500" b="1">
                <a:latin typeface="Calibri" charset="0"/>
                <a:ea typeface="ＭＳ Ｐゴシック" charset="-128"/>
                <a:cs typeface="ＭＳ Ｐゴシック" charset="-128"/>
              </a:rPr>
              <a:t>Health and wellness services</a:t>
            </a:r>
            <a:endParaRPr lang="en-US" sz="1500" b="1">
              <a:solidFill>
                <a:srgbClr val="000000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417888" y="2519363"/>
            <a:ext cx="2360612" cy="498475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r>
              <a:rPr lang="en-US" sz="1500" b="1"/>
              <a:t>Social-emotional health</a:t>
            </a:r>
            <a:endParaRPr lang="en-US" sz="1500" b="1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797175" y="2025650"/>
            <a:ext cx="868363" cy="48895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5562600" y="2009775"/>
            <a:ext cx="769938" cy="48895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419475" y="3022600"/>
            <a:ext cx="2359025" cy="498475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r>
              <a:rPr lang="en-US" sz="1500" b="1" dirty="0">
                <a:latin typeface="Calibri" charset="0"/>
                <a:ea typeface="ＭＳ Ｐゴシック" charset="-128"/>
                <a:cs typeface="ＭＳ Ｐゴシック" charset="-128"/>
              </a:rPr>
              <a:t>Family and community engagement</a:t>
            </a:r>
            <a:endParaRPr lang="en-US" sz="1500" b="1" dirty="0">
              <a:solidFill>
                <a:srgbClr val="000000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8200" y="39243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mbria" pitchFamily="-95" charset="0"/>
                <a:ea typeface="Cambria" pitchFamily="-95" charset="0"/>
                <a:cs typeface="Cambria" pitchFamily="-95" charset="0"/>
              </a:rPr>
              <a:t>The Formula:</a:t>
            </a:r>
          </a:p>
          <a:p>
            <a:endParaRPr lang="en-US">
              <a:latin typeface="Cambria" pitchFamily="-95" charset="0"/>
              <a:ea typeface="Cambria" pitchFamily="-95" charset="0"/>
              <a:cs typeface="Cambria" pitchFamily="-95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53000" y="39243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mbria" pitchFamily="-95" charset="0"/>
                <a:ea typeface="Cambria" pitchFamily="-95" charset="0"/>
                <a:cs typeface="Cambria" pitchFamily="-95" charset="0"/>
              </a:rPr>
              <a:t>When the response deficit = 0, we have done our job.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62200" y="39243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mbria" pitchFamily="-95" charset="0"/>
                <a:ea typeface="Cambria" pitchFamily="-95" charset="0"/>
                <a:cs typeface="Cambria" pitchFamily="-95" charset="0"/>
              </a:rPr>
              <a:t>Need (10)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09800" y="42291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mbria" pitchFamily="-95" charset="0"/>
                <a:ea typeface="Cambria" pitchFamily="-95" charset="0"/>
                <a:cs typeface="Cambria" pitchFamily="-95" charset="0"/>
              </a:rPr>
              <a:t>- Response (6)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09800" y="44577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mbria" pitchFamily="-95" charset="0"/>
                <a:ea typeface="Cambria" pitchFamily="-95" charset="0"/>
                <a:cs typeface="Cambria" pitchFamily="-95" charset="0"/>
              </a:rPr>
              <a:t>------------------</a:t>
            </a:r>
          </a:p>
          <a:p>
            <a:r>
              <a:rPr lang="en-US">
                <a:latin typeface="Cambria" pitchFamily="-95" charset="0"/>
                <a:ea typeface="Cambria" pitchFamily="-95" charset="0"/>
                <a:cs typeface="Cambria" pitchFamily="-95" charset="0"/>
              </a:rPr>
              <a:t>= Response Deficit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College and Career Success is the product of a strong school and school experience, but a strong school is the product of a handshake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314700"/>
            <a:ext cx="3119667" cy="146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4900"/>
            <a:ext cx="7956550" cy="3657600"/>
          </a:xfrm>
        </p:spPr>
        <p:txBody>
          <a:bodyPr/>
          <a:lstStyle/>
          <a:p>
            <a:r>
              <a:rPr lang="en-US" sz="2200" b="1" dirty="0" smtClean="0"/>
              <a:t>Supports like after school programs are essential in this effort</a:t>
            </a:r>
          </a:p>
          <a:p>
            <a:r>
              <a:rPr lang="en-US" sz="2200" dirty="0" smtClean="0"/>
              <a:t>Moving away from “Access” and towards “Responsiveness”</a:t>
            </a:r>
          </a:p>
          <a:p>
            <a:pPr lvl="1"/>
            <a:r>
              <a:rPr lang="en-US" sz="2200" dirty="0" smtClean="0"/>
              <a:t>“…A system of supports that responds to the needs of children and families in the service of helping each student become prepared for college, career and life in a 21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century economy.”</a:t>
            </a:r>
          </a:p>
          <a:p>
            <a:r>
              <a:rPr lang="en-US" sz="2200" dirty="0" smtClean="0"/>
              <a:t>Supporting students requires systems thinking and the development of a clear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Support and Engagement Model 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 rot="16200000">
            <a:off x="-380256" y="2993767"/>
            <a:ext cx="1371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Strategic Actions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533400" y="1943100"/>
          <a:ext cx="19812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2667000" y="1943100"/>
          <a:ext cx="4191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7010400" y="1943100"/>
          <a:ext cx="19812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Content Placeholder 3"/>
          <p:cNvGraphicFramePr>
            <a:graphicFrameLocks/>
          </p:cNvGraphicFramePr>
          <p:nvPr/>
        </p:nvGraphicFramePr>
        <p:xfrm>
          <a:off x="533400" y="2476500"/>
          <a:ext cx="8458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Critical Indicators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85900"/>
          <a:ext cx="8763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2400" y="3238500"/>
          <a:ext cx="8763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52400" y="11811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Timely Indicators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52400" y="28575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Anytime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tendanceppt.11.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113617</TotalTime>
  <Words>1437</Words>
  <Application>Microsoft Office PowerPoint</Application>
  <PresentationFormat>On-screen Show (16:10)</PresentationFormat>
  <Paragraphs>274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attendanceppt.11.6</vt:lpstr>
      <vt:lpstr>Afterschool / OST as a Tool for Improving Attendance in CPS  </vt:lpstr>
      <vt:lpstr>PowerPoint Presentation</vt:lpstr>
      <vt:lpstr>PowerPoint Presentation</vt:lpstr>
      <vt:lpstr>How it Works</vt:lpstr>
      <vt:lpstr>Understanding the Problem</vt:lpstr>
      <vt:lpstr>Revised Mission</vt:lpstr>
      <vt:lpstr>Support and Engagement Model  </vt:lpstr>
      <vt:lpstr>NEED</vt:lpstr>
      <vt:lpstr>Critical Indicators </vt:lpstr>
      <vt:lpstr>Data as a flashlight, not a hammer</vt:lpstr>
      <vt:lpstr>Data as a flashlight, not a hammer</vt:lpstr>
      <vt:lpstr>Data as a flashlight, not a hammer</vt:lpstr>
      <vt:lpstr>RESPONSE</vt:lpstr>
      <vt:lpstr>Two core strategies for absenteeism prevention and intervention</vt:lpstr>
      <vt:lpstr>What schools did</vt:lpstr>
      <vt:lpstr>Evaluation</vt:lpstr>
      <vt:lpstr>Highlights of the year</vt:lpstr>
      <vt:lpstr>Lessons Learned / Reflections</vt:lpstr>
      <vt:lpstr>Please Join Us…</vt:lpstr>
    </vt:vector>
  </TitlesOfParts>
  <Company>Chicago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Approach</dc:title>
  <dc:creator>Chicago Public Schools</dc:creator>
  <cp:lastModifiedBy>Samantha Hedges</cp:lastModifiedBy>
  <cp:revision>1974</cp:revision>
  <cp:lastPrinted>2014-06-24T16:38:07Z</cp:lastPrinted>
  <dcterms:created xsi:type="dcterms:W3CDTF">2014-07-15T04:10:28Z</dcterms:created>
  <dcterms:modified xsi:type="dcterms:W3CDTF">2014-07-16T20:52:17Z</dcterms:modified>
</cp:coreProperties>
</file>