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3241" autoAdjust="0"/>
  </p:normalViewPr>
  <p:slideViewPr>
    <p:cSldViewPr>
      <p:cViewPr>
        <p:scale>
          <a:sx n="94" d="100"/>
          <a:sy n="94" d="100"/>
        </p:scale>
        <p:origin x="-124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hicagocityoflearning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esoflearning.org" TargetMode="External"/><Relationship Id="rId4" Type="http://schemas.openxmlformats.org/officeDocument/2006/relationships/hyperlink" Target="http://www.digitalyouthnetwork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cagocityoflearnin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Chicago City of Learning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Connecting opportunities and acknowledging achievements using digital badges</a:t>
            </a:r>
            <a:endParaRPr lang="en-US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330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2 months</a:t>
            </a:r>
            <a:br>
              <a:rPr lang="en-US" sz="6000" dirty="0" smtClean="0">
                <a:latin typeface="Century Gothic"/>
                <a:cs typeface="Century Gothic"/>
              </a:rPr>
            </a:br>
            <a:r>
              <a:rPr lang="en-US" sz="6000" dirty="0" smtClean="0">
                <a:latin typeface="Century Gothic"/>
                <a:cs typeface="Century Gothic"/>
              </a:rPr>
              <a:t/>
            </a:r>
            <a:br>
              <a:rPr lang="en-US" sz="6000" dirty="0" smtClean="0">
                <a:latin typeface="Century Gothic"/>
                <a:cs typeface="Century Gothic"/>
              </a:rPr>
            </a:br>
            <a:r>
              <a:rPr lang="en-US" sz="6000" dirty="0" smtClean="0">
                <a:latin typeface="Century Gothic"/>
                <a:cs typeface="Century Gothic"/>
              </a:rPr>
              <a:t>$11,000</a:t>
            </a:r>
            <a:endParaRPr lang="en-US" sz="6000" dirty="0">
              <a:latin typeface="Century Gothic"/>
              <a:cs typeface="Century Gothic"/>
            </a:endParaRPr>
          </a:p>
        </p:txBody>
      </p:sp>
      <p:pic>
        <p:nvPicPr>
          <p:cNvPr id="11" name="Picture 10" descr="gap2-1200_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710"/>
            <a:ext cx="9144000" cy="23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3008313" cy="7810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 Gothic"/>
                <a:cs typeface="Century Gothic"/>
              </a:rPr>
              <a:t>GOALS</a:t>
            </a:r>
            <a:endParaRPr lang="en-US" sz="4000" dirty="0">
              <a:latin typeface="Century Gothic"/>
              <a:cs typeface="Century Gothic"/>
            </a:endParaRPr>
          </a:p>
        </p:txBody>
      </p:sp>
      <p:pic>
        <p:nvPicPr>
          <p:cNvPr id="7" name="Content Placeholder 6" descr="12.17.13 CCOL Logo FINAL Black and White TAGLIN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b="-1389"/>
          <a:stretch/>
        </p:blipFill>
        <p:spPr>
          <a:xfrm>
            <a:off x="4343400" y="609600"/>
            <a:ext cx="4693936" cy="549311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295400"/>
            <a:ext cx="4336616" cy="525780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Make informal learning opportunities </a:t>
            </a:r>
            <a:r>
              <a:rPr lang="en-US" sz="2800" b="1" dirty="0" smtClean="0">
                <a:latin typeface="Century Gothic"/>
                <a:cs typeface="Century Gothic"/>
              </a:rPr>
              <a:t>visible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latin typeface="Century Gothic"/>
                <a:cs typeface="Century Gothic"/>
              </a:rPr>
              <a:t>Connect </a:t>
            </a:r>
            <a:r>
              <a:rPr lang="en-US" sz="2800" dirty="0" smtClean="0">
                <a:latin typeface="Century Gothic"/>
                <a:cs typeface="Century Gothic"/>
              </a:rPr>
              <a:t>opportunities to create interest-based pathways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latin typeface="Century Gothic"/>
                <a:cs typeface="Century Gothic"/>
              </a:rPr>
              <a:t>Acknowledge </a:t>
            </a:r>
            <a:r>
              <a:rPr lang="en-US" sz="2800" dirty="0" smtClean="0">
                <a:latin typeface="Century Gothic"/>
                <a:cs typeface="Century Gothic"/>
              </a:rPr>
              <a:t>achievements using digital badges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487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~ 120 Chicago organizations</a:t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/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>3000+ Chicago opportunities</a:t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>
                <a:latin typeface="Century Gothic"/>
                <a:cs typeface="Century Gothic"/>
              </a:rPr>
              <a:t/>
            </a:r>
            <a:br>
              <a:rPr lang="en-US" b="1" dirty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>4 cities</a:t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/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err="1" smtClean="0">
                <a:latin typeface="Century Gothic"/>
                <a:cs typeface="Century Gothic"/>
                <a:hlinkClick r:id="rId2"/>
              </a:rPr>
              <a:t>www.chicagocityoflearning.org</a:t>
            </a:r>
            <a:r>
              <a:rPr lang="en-US" b="1" dirty="0" smtClean="0">
                <a:latin typeface="Century Gothic"/>
                <a:cs typeface="Century Gothic"/>
                <a:hlinkClick r:id="rId2"/>
              </a:rPr>
              <a:t/>
            </a:r>
            <a:br>
              <a:rPr lang="en-US" b="1" dirty="0" smtClean="0">
                <a:latin typeface="Century Gothic"/>
                <a:cs typeface="Century Gothic"/>
                <a:hlinkClick r:id="rId2"/>
              </a:rPr>
            </a:b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615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3008313" cy="13589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/>
                <a:cs typeface="Century Gothic"/>
              </a:rPr>
              <a:t>DIGITAL BADGES</a:t>
            </a:r>
            <a:endParaRPr lang="en-US" sz="4000" dirty="0">
              <a:latin typeface="Century Gothic"/>
              <a:cs typeface="Century Gothic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9266" r="1926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800" dirty="0" smtClean="0">
                <a:latin typeface="Century Gothic"/>
                <a:cs typeface="Century Gothic"/>
              </a:rPr>
              <a:t>Based on criteria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dirty="0" smtClean="0">
                <a:latin typeface="Century Gothic"/>
                <a:cs typeface="Century Gothic"/>
              </a:rPr>
              <a:t>Packed with (meta)data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dirty="0" smtClean="0">
                <a:latin typeface="Century Gothic"/>
                <a:cs typeface="Century Gothic"/>
              </a:rPr>
              <a:t>Share-able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dirty="0" smtClean="0">
                <a:latin typeface="Century Gothic"/>
                <a:cs typeface="Century Gothic"/>
              </a:rPr>
              <a:t>Online portfolio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860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entury Gothic"/>
                <a:cs typeface="Century Gothic"/>
              </a:rPr>
              <a:t>COMING UP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Ongoing development of the</a:t>
            </a:r>
            <a:r>
              <a:rPr lang="en-US" b="1" dirty="0" smtClean="0">
                <a:latin typeface="Century Gothic"/>
                <a:cs typeface="Century Gothic"/>
              </a:rPr>
              <a:t> “ecosystem”</a:t>
            </a:r>
          </a:p>
          <a:p>
            <a:endParaRPr lang="en-US" b="1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Connecting</a:t>
            </a:r>
            <a:r>
              <a:rPr lang="en-US" dirty="0" smtClean="0">
                <a:latin typeface="Century Gothic"/>
                <a:cs typeface="Century Gothic"/>
              </a:rPr>
              <a:t> in-school &amp; out-of-school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Creating </a:t>
            </a:r>
            <a:r>
              <a:rPr lang="en-US" dirty="0" smtClean="0">
                <a:latin typeface="Century Gothic"/>
                <a:cs typeface="Century Gothic"/>
              </a:rPr>
              <a:t>more </a:t>
            </a:r>
            <a:r>
              <a:rPr lang="en-US" b="1" dirty="0" smtClean="0">
                <a:latin typeface="Century Gothic"/>
                <a:cs typeface="Century Gothic"/>
              </a:rPr>
              <a:t>pathways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to special opportunities</a:t>
            </a: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888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THANKS!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  <a:hlinkClick r:id="rId2"/>
              </a:rPr>
              <a:t>#CCOL</a:t>
            </a:r>
            <a:endParaRPr lang="en-US" sz="4000" dirty="0">
              <a:latin typeface="Century Gothic"/>
              <a:cs typeface="Century Gothic"/>
              <a:hlinkClick r:id="rId2"/>
            </a:endParaRPr>
          </a:p>
          <a:p>
            <a:pPr algn="ctr"/>
            <a:endParaRPr lang="en-US" sz="4000" dirty="0" smtClean="0">
              <a:latin typeface="Century Gothic"/>
              <a:cs typeface="Century Gothic"/>
              <a:hlinkClick r:id="rId2"/>
            </a:endParaRPr>
          </a:p>
          <a:p>
            <a:pPr algn="ctr"/>
            <a:r>
              <a:rPr lang="en-US" sz="4000" dirty="0" smtClean="0">
                <a:latin typeface="Century Gothic"/>
                <a:cs typeface="Century Gothic"/>
                <a:hlinkClick r:id="rId2"/>
              </a:rPr>
              <a:t>www.chicagocityoflearning.org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latin typeface="Century Gothic"/>
                <a:cs typeface="Century Gothic"/>
                <a:hlinkClick r:id="rId3"/>
              </a:rPr>
              <a:t>www.citiesoflearning.org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latin typeface="Century Gothic"/>
                <a:cs typeface="Century Gothic"/>
                <a:hlinkClick r:id="rId4"/>
              </a:rPr>
              <a:t>www.digitalyouthnetwork.org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85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Chicago City of Learning</vt:lpstr>
      <vt:lpstr>2 months  $11,000</vt:lpstr>
      <vt:lpstr>GOALS</vt:lpstr>
      <vt:lpstr>~ 120 Chicago organizations  3000+ Chicago opportunities  4 cities  www.chicagocityoflearning.org </vt:lpstr>
      <vt:lpstr>DIGITAL BADGES</vt:lpstr>
      <vt:lpstr>COMING UP</vt:lpstr>
      <vt:lpstr>THANKS!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Samantha Hedges</cp:lastModifiedBy>
  <cp:revision>13</cp:revision>
  <cp:lastPrinted>2014-06-17T18:32:00Z</cp:lastPrinted>
  <dcterms:created xsi:type="dcterms:W3CDTF">2013-05-22T15:51:51Z</dcterms:created>
  <dcterms:modified xsi:type="dcterms:W3CDTF">2014-07-17T03:16:17Z</dcterms:modified>
</cp:coreProperties>
</file>