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20" autoAdjust="0"/>
    <p:restoredTop sz="57885" autoAdjust="0"/>
  </p:normalViewPr>
  <p:slideViewPr>
    <p:cSldViewPr>
      <p:cViewPr>
        <p:scale>
          <a:sx n="80" d="100"/>
          <a:sy n="80" d="100"/>
        </p:scale>
        <p:origin x="-1224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7B01C-9343-3143-9EAA-B7B28580CD8D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0A221-3469-9A43-8E59-174B1ABDF63C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</a:rPr>
            <a:t>Actor</a:t>
          </a:r>
          <a:endParaRPr lang="en-US" sz="3600" dirty="0">
            <a:latin typeface="Calibri" pitchFamily="34" charset="0"/>
          </a:endParaRPr>
        </a:p>
      </dgm:t>
    </dgm:pt>
    <dgm:pt modelId="{B095D828-1020-FB42-BE90-97ECA179F5BB}" type="parTrans" cxnId="{12F872B0-6A87-C448-91BE-83244D686D95}">
      <dgm:prSet/>
      <dgm:spPr/>
      <dgm:t>
        <a:bodyPr/>
        <a:lstStyle/>
        <a:p>
          <a:endParaRPr lang="en-US"/>
        </a:p>
      </dgm:t>
    </dgm:pt>
    <dgm:pt modelId="{3A518C37-DDF9-C848-8E62-94EB47F49190}" type="sibTrans" cxnId="{12F872B0-6A87-C448-91BE-83244D686D95}">
      <dgm:prSet/>
      <dgm:spPr/>
      <dgm:t>
        <a:bodyPr/>
        <a:lstStyle/>
        <a:p>
          <a:endParaRPr lang="en-US"/>
        </a:p>
      </dgm:t>
    </dgm:pt>
    <dgm:pt modelId="{95C8EE9C-5782-9A4E-BFED-441FFD4240C7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Performance</a:t>
          </a:r>
          <a:endParaRPr lang="en-US" dirty="0">
            <a:latin typeface="Calibri" pitchFamily="34" charset="0"/>
          </a:endParaRPr>
        </a:p>
      </dgm:t>
    </dgm:pt>
    <dgm:pt modelId="{7CA1F886-3FCB-B949-9A54-A22E28EB0BF0}" type="parTrans" cxnId="{E0AD4671-D6FB-6345-89A8-1D88A2DEC11B}">
      <dgm:prSet/>
      <dgm:spPr/>
      <dgm:t>
        <a:bodyPr/>
        <a:lstStyle/>
        <a:p>
          <a:endParaRPr lang="en-US"/>
        </a:p>
      </dgm:t>
    </dgm:pt>
    <dgm:pt modelId="{ADC55C94-7070-BC41-8875-2326ABC30975}" type="sibTrans" cxnId="{E0AD4671-D6FB-6345-89A8-1D88A2DEC11B}">
      <dgm:prSet/>
      <dgm:spPr/>
      <dgm:t>
        <a:bodyPr/>
        <a:lstStyle/>
        <a:p>
          <a:endParaRPr lang="en-US"/>
        </a:p>
      </dgm:t>
    </dgm:pt>
    <dgm:pt modelId="{82915524-5E5D-D344-879D-46CE21E6B154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Behaviors and Styles</a:t>
          </a:r>
          <a:endParaRPr lang="en-US" dirty="0">
            <a:latin typeface="Calibri" pitchFamily="34" charset="0"/>
          </a:endParaRPr>
        </a:p>
      </dgm:t>
    </dgm:pt>
    <dgm:pt modelId="{687ECA59-D8F2-7648-9DD8-0A9391EB9FD9}" type="parTrans" cxnId="{E3FA62E4-8D03-9B48-9BC5-6DF00A1EEBA8}">
      <dgm:prSet/>
      <dgm:spPr/>
      <dgm:t>
        <a:bodyPr/>
        <a:lstStyle/>
        <a:p>
          <a:endParaRPr lang="en-US"/>
        </a:p>
      </dgm:t>
    </dgm:pt>
    <dgm:pt modelId="{502703A8-C34D-5F4A-B6B2-46704437FFE1}" type="sibTrans" cxnId="{E3FA62E4-8D03-9B48-9BC5-6DF00A1EEBA8}">
      <dgm:prSet/>
      <dgm:spPr/>
      <dgm:t>
        <a:bodyPr/>
        <a:lstStyle/>
        <a:p>
          <a:endParaRPr lang="en-US"/>
        </a:p>
      </dgm:t>
    </dgm:pt>
    <dgm:pt modelId="{E1438CB3-F95E-DF44-A93A-A443FD2F853C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</a:rPr>
            <a:t>Agent</a:t>
          </a:r>
          <a:endParaRPr lang="en-US" sz="3600" dirty="0">
            <a:latin typeface="Calibri" pitchFamily="34" charset="0"/>
          </a:endParaRPr>
        </a:p>
      </dgm:t>
    </dgm:pt>
    <dgm:pt modelId="{E81CEABB-236F-6F4E-8828-B2B0A5C2896B}" type="parTrans" cxnId="{011AE175-2460-6142-A451-70FA56E8027B}">
      <dgm:prSet/>
      <dgm:spPr/>
      <dgm:t>
        <a:bodyPr/>
        <a:lstStyle/>
        <a:p>
          <a:endParaRPr lang="en-US"/>
        </a:p>
      </dgm:t>
    </dgm:pt>
    <dgm:pt modelId="{84669536-B526-CE4C-B91A-BA49D56B18DB}" type="sibTrans" cxnId="{011AE175-2460-6142-A451-70FA56E8027B}">
      <dgm:prSet/>
      <dgm:spPr/>
      <dgm:t>
        <a:bodyPr/>
        <a:lstStyle/>
        <a:p>
          <a:endParaRPr lang="en-US"/>
        </a:p>
      </dgm:t>
    </dgm:pt>
    <dgm:pt modelId="{48719EEF-5E0C-3444-9A37-D35DE70587DD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Motivation</a:t>
          </a:r>
          <a:endParaRPr lang="en-US" dirty="0">
            <a:latin typeface="Calibri" pitchFamily="34" charset="0"/>
          </a:endParaRPr>
        </a:p>
      </dgm:t>
    </dgm:pt>
    <dgm:pt modelId="{47EBFF93-CAA4-1B42-8DCF-BDFBF6CF27A8}" type="parTrans" cxnId="{8C50BDB3-0E62-2148-A5A2-A0BF891ABC35}">
      <dgm:prSet/>
      <dgm:spPr/>
      <dgm:t>
        <a:bodyPr/>
        <a:lstStyle/>
        <a:p>
          <a:endParaRPr lang="en-US"/>
        </a:p>
      </dgm:t>
    </dgm:pt>
    <dgm:pt modelId="{72162575-71F0-AC48-B2C7-65CC2970A5E3}" type="sibTrans" cxnId="{8C50BDB3-0E62-2148-A5A2-A0BF891ABC35}">
      <dgm:prSet/>
      <dgm:spPr/>
      <dgm:t>
        <a:bodyPr/>
        <a:lstStyle/>
        <a:p>
          <a:endParaRPr lang="en-US"/>
        </a:p>
      </dgm:t>
    </dgm:pt>
    <dgm:pt modelId="{336AA10F-09C0-CE41-A97C-19FB0577431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Planning and Commitment</a:t>
          </a:r>
          <a:endParaRPr lang="en-US" dirty="0">
            <a:latin typeface="Calibri" pitchFamily="34" charset="0"/>
          </a:endParaRPr>
        </a:p>
      </dgm:t>
    </dgm:pt>
    <dgm:pt modelId="{F221EBE1-3EF4-0749-AC5A-9A94606CDD73}" type="parTrans" cxnId="{C2CB4030-F2FD-3C4E-A4F6-7A91EA4F1101}">
      <dgm:prSet/>
      <dgm:spPr/>
      <dgm:t>
        <a:bodyPr/>
        <a:lstStyle/>
        <a:p>
          <a:endParaRPr lang="en-US"/>
        </a:p>
      </dgm:t>
    </dgm:pt>
    <dgm:pt modelId="{E3B9CC35-89B2-ED46-98F9-5C9DEF0E9F8E}" type="sibTrans" cxnId="{C2CB4030-F2FD-3C4E-A4F6-7A91EA4F1101}">
      <dgm:prSet/>
      <dgm:spPr/>
      <dgm:t>
        <a:bodyPr/>
        <a:lstStyle/>
        <a:p>
          <a:endParaRPr lang="en-US"/>
        </a:p>
      </dgm:t>
    </dgm:pt>
    <dgm:pt modelId="{93A7A765-CB78-A242-9DF9-44A1BCE8D05C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</a:rPr>
            <a:t>Author</a:t>
          </a:r>
          <a:endParaRPr lang="en-US" sz="3600" dirty="0">
            <a:latin typeface="Calibri" pitchFamily="34" charset="0"/>
          </a:endParaRPr>
        </a:p>
      </dgm:t>
    </dgm:pt>
    <dgm:pt modelId="{79429964-CE12-034B-8751-0EC2CCA0CF68}" type="parTrans" cxnId="{B4EACE72-A1DA-7242-A95D-2A6A4459C2FB}">
      <dgm:prSet/>
      <dgm:spPr/>
      <dgm:t>
        <a:bodyPr/>
        <a:lstStyle/>
        <a:p>
          <a:endParaRPr lang="en-US"/>
        </a:p>
      </dgm:t>
    </dgm:pt>
    <dgm:pt modelId="{45FCB3AB-A84A-2442-A589-A0ECE4AB6CF4}" type="sibTrans" cxnId="{B4EACE72-A1DA-7242-A95D-2A6A4459C2FB}">
      <dgm:prSet/>
      <dgm:spPr/>
      <dgm:t>
        <a:bodyPr/>
        <a:lstStyle/>
        <a:p>
          <a:endParaRPr lang="en-US"/>
        </a:p>
      </dgm:t>
    </dgm:pt>
    <dgm:pt modelId="{1547DFE9-6159-594E-BA04-F773426E9717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Integration</a:t>
          </a:r>
          <a:endParaRPr lang="en-US" dirty="0">
            <a:latin typeface="Calibri" pitchFamily="34" charset="0"/>
          </a:endParaRPr>
        </a:p>
      </dgm:t>
    </dgm:pt>
    <dgm:pt modelId="{8A4362DC-B4B0-D541-B35C-825C77D1055F}" type="parTrans" cxnId="{F6B2B82F-1404-574D-9161-C52FC1D39847}">
      <dgm:prSet/>
      <dgm:spPr/>
      <dgm:t>
        <a:bodyPr/>
        <a:lstStyle/>
        <a:p>
          <a:endParaRPr lang="en-US"/>
        </a:p>
      </dgm:t>
    </dgm:pt>
    <dgm:pt modelId="{829E5269-35F7-2347-82B5-D188D7C5824A}" type="sibTrans" cxnId="{F6B2B82F-1404-574D-9161-C52FC1D39847}">
      <dgm:prSet/>
      <dgm:spPr/>
      <dgm:t>
        <a:bodyPr/>
        <a:lstStyle/>
        <a:p>
          <a:endParaRPr lang="en-US"/>
        </a:p>
      </dgm:t>
    </dgm:pt>
    <dgm:pt modelId="{C6CFA8B5-EDBE-C74A-99B2-1E8ECA3CEE74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Past and Future</a:t>
          </a:r>
          <a:endParaRPr lang="en-US" dirty="0">
            <a:latin typeface="Calibri" pitchFamily="34" charset="0"/>
          </a:endParaRPr>
        </a:p>
      </dgm:t>
    </dgm:pt>
    <dgm:pt modelId="{B820368D-FEC5-4D43-9AD1-DE191B172105}" type="parTrans" cxnId="{6578B4FE-BD5D-E444-A519-050379EB42E1}">
      <dgm:prSet/>
      <dgm:spPr/>
      <dgm:t>
        <a:bodyPr/>
        <a:lstStyle/>
        <a:p>
          <a:endParaRPr lang="en-US"/>
        </a:p>
      </dgm:t>
    </dgm:pt>
    <dgm:pt modelId="{9411D3B6-A70A-8447-8D6B-A3F67CE6F279}" type="sibTrans" cxnId="{6578B4FE-BD5D-E444-A519-050379EB42E1}">
      <dgm:prSet/>
      <dgm:spPr/>
      <dgm:t>
        <a:bodyPr/>
        <a:lstStyle/>
        <a:p>
          <a:endParaRPr lang="en-US"/>
        </a:p>
      </dgm:t>
    </dgm:pt>
    <dgm:pt modelId="{94021CD5-564C-0D42-BB90-908738BC1CFB}" type="pres">
      <dgm:prSet presAssocID="{9787B01C-9343-3143-9EAA-B7B28580CD8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4A9A0B-D4AA-F042-A947-7164051F78B3}" type="pres">
      <dgm:prSet presAssocID="{A4C0A221-3469-9A43-8E59-174B1ABDF63C}" presName="circle1" presStyleLbl="node1" presStyleIdx="0" presStyleCnt="3"/>
      <dgm:spPr>
        <a:solidFill>
          <a:schemeClr val="accent5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D878641-B4F8-A547-BE0C-77BDFF7A45BE}" type="pres">
      <dgm:prSet presAssocID="{A4C0A221-3469-9A43-8E59-174B1ABDF63C}" presName="space" presStyleCnt="0"/>
      <dgm:spPr/>
    </dgm:pt>
    <dgm:pt modelId="{2590B316-C297-E246-91E5-2A1A949D9677}" type="pres">
      <dgm:prSet presAssocID="{A4C0A221-3469-9A43-8E59-174B1ABDF63C}" presName="rect1" presStyleLbl="alignAcc1" presStyleIdx="0" presStyleCnt="3" custLinFactNeighborX="13212" custLinFactNeighborY="2357"/>
      <dgm:spPr/>
      <dgm:t>
        <a:bodyPr/>
        <a:lstStyle/>
        <a:p>
          <a:endParaRPr lang="en-US"/>
        </a:p>
      </dgm:t>
    </dgm:pt>
    <dgm:pt modelId="{A81DF356-ADB4-B444-9F09-4951A961C3B8}" type="pres">
      <dgm:prSet presAssocID="{E1438CB3-F95E-DF44-A93A-A443FD2F853C}" presName="vertSpace2" presStyleLbl="node1" presStyleIdx="0" presStyleCnt="3"/>
      <dgm:spPr/>
    </dgm:pt>
    <dgm:pt modelId="{9B28ACFD-6DA5-9949-B08E-D80C276A896A}" type="pres">
      <dgm:prSet presAssocID="{E1438CB3-F95E-DF44-A93A-A443FD2F853C}" presName="circle2" presStyleLbl="node1" presStyleIdx="1" presStyleCnt="3"/>
      <dgm:spPr>
        <a:ln>
          <a:solidFill>
            <a:schemeClr val="bg1">
              <a:lumMod val="50000"/>
            </a:schemeClr>
          </a:solidFill>
        </a:ln>
      </dgm:spPr>
    </dgm:pt>
    <dgm:pt modelId="{46BB573D-B71C-EE48-89FF-DC20A6B8E455}" type="pres">
      <dgm:prSet presAssocID="{E1438CB3-F95E-DF44-A93A-A443FD2F853C}" presName="rect2" presStyleLbl="alignAcc1" presStyleIdx="1" presStyleCnt="3"/>
      <dgm:spPr/>
      <dgm:t>
        <a:bodyPr/>
        <a:lstStyle/>
        <a:p>
          <a:endParaRPr lang="en-US"/>
        </a:p>
      </dgm:t>
    </dgm:pt>
    <dgm:pt modelId="{2B8A7F72-E0E1-8746-B2EA-D0232C4C1AB6}" type="pres">
      <dgm:prSet presAssocID="{93A7A765-CB78-A242-9DF9-44A1BCE8D05C}" presName="vertSpace3" presStyleLbl="node1" presStyleIdx="1" presStyleCnt="3"/>
      <dgm:spPr/>
    </dgm:pt>
    <dgm:pt modelId="{8C11FA2A-E5C5-D74E-92B5-D7CC9DDBF269}" type="pres">
      <dgm:prSet presAssocID="{93A7A765-CB78-A242-9DF9-44A1BCE8D05C}" presName="circle3" presStyleLbl="node1" presStyleIdx="2" presStyleCnt="3"/>
      <dgm:spPr>
        <a:ln>
          <a:solidFill>
            <a:schemeClr val="bg1">
              <a:lumMod val="50000"/>
            </a:schemeClr>
          </a:solidFill>
        </a:ln>
      </dgm:spPr>
    </dgm:pt>
    <dgm:pt modelId="{8700B9C4-B2CB-B348-BF9A-E19020813E70}" type="pres">
      <dgm:prSet presAssocID="{93A7A765-CB78-A242-9DF9-44A1BCE8D05C}" presName="rect3" presStyleLbl="alignAcc1" presStyleIdx="2" presStyleCnt="3"/>
      <dgm:spPr/>
      <dgm:t>
        <a:bodyPr/>
        <a:lstStyle/>
        <a:p>
          <a:endParaRPr lang="en-US"/>
        </a:p>
      </dgm:t>
    </dgm:pt>
    <dgm:pt modelId="{0BD68D87-69C7-4F4D-BFFB-87844CA3EF51}" type="pres">
      <dgm:prSet presAssocID="{A4C0A221-3469-9A43-8E59-174B1ABDF63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E047E-D71B-8E45-AC2A-9D9DA84AB131}" type="pres">
      <dgm:prSet presAssocID="{A4C0A221-3469-9A43-8E59-174B1ABDF63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E8D5E-F6CF-BF46-BFBB-C5F361208C0C}" type="pres">
      <dgm:prSet presAssocID="{E1438CB3-F95E-DF44-A93A-A443FD2F853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9E60A-165C-6A48-9AF1-4FC7B19A0AB6}" type="pres">
      <dgm:prSet presAssocID="{E1438CB3-F95E-DF44-A93A-A443FD2F853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689BF-85C5-CA41-AD9A-36E56080657D}" type="pres">
      <dgm:prSet presAssocID="{93A7A765-CB78-A242-9DF9-44A1BCE8D05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A286C-F6A9-4A48-861B-C312244E33E5}" type="pres">
      <dgm:prSet presAssocID="{93A7A765-CB78-A242-9DF9-44A1BCE8D05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ACE72-A1DA-7242-A95D-2A6A4459C2FB}" srcId="{9787B01C-9343-3143-9EAA-B7B28580CD8D}" destId="{93A7A765-CB78-A242-9DF9-44A1BCE8D05C}" srcOrd="2" destOrd="0" parTransId="{79429964-CE12-034B-8751-0EC2CCA0CF68}" sibTransId="{45FCB3AB-A84A-2442-A589-A0ECE4AB6CF4}"/>
    <dgm:cxn modelId="{12F872B0-6A87-C448-91BE-83244D686D95}" srcId="{9787B01C-9343-3143-9EAA-B7B28580CD8D}" destId="{A4C0A221-3469-9A43-8E59-174B1ABDF63C}" srcOrd="0" destOrd="0" parTransId="{B095D828-1020-FB42-BE90-97ECA179F5BB}" sibTransId="{3A518C37-DDF9-C848-8E62-94EB47F49190}"/>
    <dgm:cxn modelId="{63370E24-8B96-4022-9470-B7EB08DEEF80}" type="presOf" srcId="{A4C0A221-3469-9A43-8E59-174B1ABDF63C}" destId="{2590B316-C297-E246-91E5-2A1A949D9677}" srcOrd="0" destOrd="0" presId="urn:microsoft.com/office/officeart/2005/8/layout/target3"/>
    <dgm:cxn modelId="{4FAE4B18-60CB-44A0-BEE4-0E7C00D6A00C}" type="presOf" srcId="{A4C0A221-3469-9A43-8E59-174B1ABDF63C}" destId="{0BD68D87-69C7-4F4D-BFFB-87844CA3EF51}" srcOrd="1" destOrd="0" presId="urn:microsoft.com/office/officeart/2005/8/layout/target3"/>
    <dgm:cxn modelId="{F6B2B82F-1404-574D-9161-C52FC1D39847}" srcId="{93A7A765-CB78-A242-9DF9-44A1BCE8D05C}" destId="{1547DFE9-6159-594E-BA04-F773426E9717}" srcOrd="0" destOrd="0" parTransId="{8A4362DC-B4B0-D541-B35C-825C77D1055F}" sibTransId="{829E5269-35F7-2347-82B5-D188D7C5824A}"/>
    <dgm:cxn modelId="{6578B4FE-BD5D-E444-A519-050379EB42E1}" srcId="{93A7A765-CB78-A242-9DF9-44A1BCE8D05C}" destId="{C6CFA8B5-EDBE-C74A-99B2-1E8ECA3CEE74}" srcOrd="1" destOrd="0" parTransId="{B820368D-FEC5-4D43-9AD1-DE191B172105}" sibTransId="{9411D3B6-A70A-8447-8D6B-A3F67CE6F279}"/>
    <dgm:cxn modelId="{E0AD4671-D6FB-6345-89A8-1D88A2DEC11B}" srcId="{A4C0A221-3469-9A43-8E59-174B1ABDF63C}" destId="{95C8EE9C-5782-9A4E-BFED-441FFD4240C7}" srcOrd="0" destOrd="0" parTransId="{7CA1F886-3FCB-B949-9A54-A22E28EB0BF0}" sibTransId="{ADC55C94-7070-BC41-8875-2326ABC30975}"/>
    <dgm:cxn modelId="{8C50BDB3-0E62-2148-A5A2-A0BF891ABC35}" srcId="{E1438CB3-F95E-DF44-A93A-A443FD2F853C}" destId="{48719EEF-5E0C-3444-9A37-D35DE70587DD}" srcOrd="0" destOrd="0" parTransId="{47EBFF93-CAA4-1B42-8DCF-BDFBF6CF27A8}" sibTransId="{72162575-71F0-AC48-B2C7-65CC2970A5E3}"/>
    <dgm:cxn modelId="{BD18CA97-8FF4-4EB1-AB70-6A203D66A662}" type="presOf" srcId="{1547DFE9-6159-594E-BA04-F773426E9717}" destId="{6F3A286C-F6A9-4A48-861B-C312244E33E5}" srcOrd="0" destOrd="0" presId="urn:microsoft.com/office/officeart/2005/8/layout/target3"/>
    <dgm:cxn modelId="{0524EC28-2CFB-4A06-B8CB-B55F09C83B18}" type="presOf" srcId="{E1438CB3-F95E-DF44-A93A-A443FD2F853C}" destId="{B45E8D5E-F6CF-BF46-BFBB-C5F361208C0C}" srcOrd="1" destOrd="0" presId="urn:microsoft.com/office/officeart/2005/8/layout/target3"/>
    <dgm:cxn modelId="{B8ACA694-768A-490E-98BD-215E9DEA0437}" type="presOf" srcId="{E1438CB3-F95E-DF44-A93A-A443FD2F853C}" destId="{46BB573D-B71C-EE48-89FF-DC20A6B8E455}" srcOrd="0" destOrd="0" presId="urn:microsoft.com/office/officeart/2005/8/layout/target3"/>
    <dgm:cxn modelId="{F22377E7-2B4F-46AE-B76A-7A0A9BB886DE}" type="presOf" srcId="{9787B01C-9343-3143-9EAA-B7B28580CD8D}" destId="{94021CD5-564C-0D42-BB90-908738BC1CFB}" srcOrd="0" destOrd="0" presId="urn:microsoft.com/office/officeart/2005/8/layout/target3"/>
    <dgm:cxn modelId="{296D8D09-0DCE-4953-9541-FAB3CE4DD95F}" type="presOf" srcId="{93A7A765-CB78-A242-9DF9-44A1BCE8D05C}" destId="{29D689BF-85C5-CA41-AD9A-36E56080657D}" srcOrd="1" destOrd="0" presId="urn:microsoft.com/office/officeart/2005/8/layout/target3"/>
    <dgm:cxn modelId="{0E1C2E90-8702-4D0E-BFDD-041A38C62C37}" type="presOf" srcId="{336AA10F-09C0-CE41-A97C-19FB0577431A}" destId="{6549E60A-165C-6A48-9AF1-4FC7B19A0AB6}" srcOrd="0" destOrd="1" presId="urn:microsoft.com/office/officeart/2005/8/layout/target3"/>
    <dgm:cxn modelId="{A98E7307-6DE7-435D-B334-A5003455DCA0}" type="presOf" srcId="{93A7A765-CB78-A242-9DF9-44A1BCE8D05C}" destId="{8700B9C4-B2CB-B348-BF9A-E19020813E70}" srcOrd="0" destOrd="0" presId="urn:microsoft.com/office/officeart/2005/8/layout/target3"/>
    <dgm:cxn modelId="{011AE175-2460-6142-A451-70FA56E8027B}" srcId="{9787B01C-9343-3143-9EAA-B7B28580CD8D}" destId="{E1438CB3-F95E-DF44-A93A-A443FD2F853C}" srcOrd="1" destOrd="0" parTransId="{E81CEABB-236F-6F4E-8828-B2B0A5C2896B}" sibTransId="{84669536-B526-CE4C-B91A-BA49D56B18DB}"/>
    <dgm:cxn modelId="{15468B71-BC9D-4B72-99E1-D7B816EFCE51}" type="presOf" srcId="{C6CFA8B5-EDBE-C74A-99B2-1E8ECA3CEE74}" destId="{6F3A286C-F6A9-4A48-861B-C312244E33E5}" srcOrd="0" destOrd="1" presId="urn:microsoft.com/office/officeart/2005/8/layout/target3"/>
    <dgm:cxn modelId="{C0C52157-5FE9-4DF3-AFA0-5095837ADD28}" type="presOf" srcId="{82915524-5E5D-D344-879D-46CE21E6B154}" destId="{EFBE047E-D71B-8E45-AC2A-9D9DA84AB131}" srcOrd="0" destOrd="1" presId="urn:microsoft.com/office/officeart/2005/8/layout/target3"/>
    <dgm:cxn modelId="{C2CB4030-F2FD-3C4E-A4F6-7A91EA4F1101}" srcId="{E1438CB3-F95E-DF44-A93A-A443FD2F853C}" destId="{336AA10F-09C0-CE41-A97C-19FB0577431A}" srcOrd="1" destOrd="0" parTransId="{F221EBE1-3EF4-0749-AC5A-9A94606CDD73}" sibTransId="{E3B9CC35-89B2-ED46-98F9-5C9DEF0E9F8E}"/>
    <dgm:cxn modelId="{5C277A51-9CDE-46CF-9A93-2EDFC77CBF27}" type="presOf" srcId="{48719EEF-5E0C-3444-9A37-D35DE70587DD}" destId="{6549E60A-165C-6A48-9AF1-4FC7B19A0AB6}" srcOrd="0" destOrd="0" presId="urn:microsoft.com/office/officeart/2005/8/layout/target3"/>
    <dgm:cxn modelId="{E3FA62E4-8D03-9B48-9BC5-6DF00A1EEBA8}" srcId="{A4C0A221-3469-9A43-8E59-174B1ABDF63C}" destId="{82915524-5E5D-D344-879D-46CE21E6B154}" srcOrd="1" destOrd="0" parTransId="{687ECA59-D8F2-7648-9DD8-0A9391EB9FD9}" sibTransId="{502703A8-C34D-5F4A-B6B2-46704437FFE1}"/>
    <dgm:cxn modelId="{ADECDC04-85E8-4110-987D-2E38D2BBC76B}" type="presOf" srcId="{95C8EE9C-5782-9A4E-BFED-441FFD4240C7}" destId="{EFBE047E-D71B-8E45-AC2A-9D9DA84AB131}" srcOrd="0" destOrd="0" presId="urn:microsoft.com/office/officeart/2005/8/layout/target3"/>
    <dgm:cxn modelId="{D4AD0B32-1BAD-4891-99A9-A59FF2B85A28}" type="presParOf" srcId="{94021CD5-564C-0D42-BB90-908738BC1CFB}" destId="{D84A9A0B-D4AA-F042-A947-7164051F78B3}" srcOrd="0" destOrd="0" presId="urn:microsoft.com/office/officeart/2005/8/layout/target3"/>
    <dgm:cxn modelId="{C06A07CC-C62B-47C1-9FB4-9CD3135441F3}" type="presParOf" srcId="{94021CD5-564C-0D42-BB90-908738BC1CFB}" destId="{3D878641-B4F8-A547-BE0C-77BDFF7A45BE}" srcOrd="1" destOrd="0" presId="urn:microsoft.com/office/officeart/2005/8/layout/target3"/>
    <dgm:cxn modelId="{A30DB320-85C2-4E01-9B2C-AB57E48ABEE5}" type="presParOf" srcId="{94021CD5-564C-0D42-BB90-908738BC1CFB}" destId="{2590B316-C297-E246-91E5-2A1A949D9677}" srcOrd="2" destOrd="0" presId="urn:microsoft.com/office/officeart/2005/8/layout/target3"/>
    <dgm:cxn modelId="{F27B46C8-D111-4355-81DC-5CA2466361AA}" type="presParOf" srcId="{94021CD5-564C-0D42-BB90-908738BC1CFB}" destId="{A81DF356-ADB4-B444-9F09-4951A961C3B8}" srcOrd="3" destOrd="0" presId="urn:microsoft.com/office/officeart/2005/8/layout/target3"/>
    <dgm:cxn modelId="{D8BAF350-F72D-43D5-B785-F17E76894585}" type="presParOf" srcId="{94021CD5-564C-0D42-BB90-908738BC1CFB}" destId="{9B28ACFD-6DA5-9949-B08E-D80C276A896A}" srcOrd="4" destOrd="0" presId="urn:microsoft.com/office/officeart/2005/8/layout/target3"/>
    <dgm:cxn modelId="{E94EA9AB-75A1-4F2D-A582-2A6CD58279C2}" type="presParOf" srcId="{94021CD5-564C-0D42-BB90-908738BC1CFB}" destId="{46BB573D-B71C-EE48-89FF-DC20A6B8E455}" srcOrd="5" destOrd="0" presId="urn:microsoft.com/office/officeart/2005/8/layout/target3"/>
    <dgm:cxn modelId="{7D14DAAB-AA88-41C3-98A9-4C7478A5E354}" type="presParOf" srcId="{94021CD5-564C-0D42-BB90-908738BC1CFB}" destId="{2B8A7F72-E0E1-8746-B2EA-D0232C4C1AB6}" srcOrd="6" destOrd="0" presId="urn:microsoft.com/office/officeart/2005/8/layout/target3"/>
    <dgm:cxn modelId="{59C4DF4D-699A-4A85-ABE7-32E5CD28033A}" type="presParOf" srcId="{94021CD5-564C-0D42-BB90-908738BC1CFB}" destId="{8C11FA2A-E5C5-D74E-92B5-D7CC9DDBF269}" srcOrd="7" destOrd="0" presId="urn:microsoft.com/office/officeart/2005/8/layout/target3"/>
    <dgm:cxn modelId="{57C0B43B-EA9E-4874-ACFC-03390A18994B}" type="presParOf" srcId="{94021CD5-564C-0D42-BB90-908738BC1CFB}" destId="{8700B9C4-B2CB-B348-BF9A-E19020813E70}" srcOrd="8" destOrd="0" presId="urn:microsoft.com/office/officeart/2005/8/layout/target3"/>
    <dgm:cxn modelId="{1C1011D9-F145-4F94-95A1-DFAC8520B52A}" type="presParOf" srcId="{94021CD5-564C-0D42-BB90-908738BC1CFB}" destId="{0BD68D87-69C7-4F4D-BFFB-87844CA3EF51}" srcOrd="9" destOrd="0" presId="urn:microsoft.com/office/officeart/2005/8/layout/target3"/>
    <dgm:cxn modelId="{EA8DDAEA-D70C-43D8-9D60-436AF284B147}" type="presParOf" srcId="{94021CD5-564C-0D42-BB90-908738BC1CFB}" destId="{EFBE047E-D71B-8E45-AC2A-9D9DA84AB131}" srcOrd="10" destOrd="0" presId="urn:microsoft.com/office/officeart/2005/8/layout/target3"/>
    <dgm:cxn modelId="{12A40D1B-CCAA-4ED8-B108-41959A2B7A4E}" type="presParOf" srcId="{94021CD5-564C-0D42-BB90-908738BC1CFB}" destId="{B45E8D5E-F6CF-BF46-BFBB-C5F361208C0C}" srcOrd="11" destOrd="0" presId="urn:microsoft.com/office/officeart/2005/8/layout/target3"/>
    <dgm:cxn modelId="{8D689EC5-D3C6-41AC-98EA-69775380D772}" type="presParOf" srcId="{94021CD5-564C-0D42-BB90-908738BC1CFB}" destId="{6549E60A-165C-6A48-9AF1-4FC7B19A0AB6}" srcOrd="12" destOrd="0" presId="urn:microsoft.com/office/officeart/2005/8/layout/target3"/>
    <dgm:cxn modelId="{20153552-6865-46AC-AEE2-4934FBB1F26B}" type="presParOf" srcId="{94021CD5-564C-0D42-BB90-908738BC1CFB}" destId="{29D689BF-85C5-CA41-AD9A-36E56080657D}" srcOrd="13" destOrd="0" presId="urn:microsoft.com/office/officeart/2005/8/layout/target3"/>
    <dgm:cxn modelId="{FC4A68D4-5425-4E91-89C9-F3601B9CBDE7}" type="presParOf" srcId="{94021CD5-564C-0D42-BB90-908738BC1CFB}" destId="{6F3A286C-F6A9-4A48-861B-C312244E33E5}" srcOrd="14" destOrd="0" presId="urn:microsoft.com/office/officeart/2005/8/layout/target3"/>
  </dgm:cxnLst>
  <dgm:bg>
    <a:solidFill>
      <a:schemeClr val="bg1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7B01C-9343-3143-9EAA-B7B28580CD8D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0A221-3469-9A43-8E59-174B1ABDF63C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</a:rPr>
            <a:t>Actor</a:t>
          </a:r>
          <a:endParaRPr lang="en-US" sz="3600" dirty="0">
            <a:latin typeface="Calibri" pitchFamily="34" charset="0"/>
          </a:endParaRPr>
        </a:p>
      </dgm:t>
    </dgm:pt>
    <dgm:pt modelId="{B095D828-1020-FB42-BE90-97ECA179F5BB}" type="parTrans" cxnId="{12F872B0-6A87-C448-91BE-83244D686D95}">
      <dgm:prSet/>
      <dgm:spPr/>
      <dgm:t>
        <a:bodyPr/>
        <a:lstStyle/>
        <a:p>
          <a:endParaRPr lang="en-US"/>
        </a:p>
      </dgm:t>
    </dgm:pt>
    <dgm:pt modelId="{3A518C37-DDF9-C848-8E62-94EB47F49190}" type="sibTrans" cxnId="{12F872B0-6A87-C448-91BE-83244D686D95}">
      <dgm:prSet/>
      <dgm:spPr/>
      <dgm:t>
        <a:bodyPr/>
        <a:lstStyle/>
        <a:p>
          <a:endParaRPr lang="en-US"/>
        </a:p>
      </dgm:t>
    </dgm:pt>
    <dgm:pt modelId="{95C8EE9C-5782-9A4E-BFED-441FFD4240C7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Immediate social interactions</a:t>
          </a:r>
          <a:endParaRPr lang="en-US" dirty="0">
            <a:latin typeface="Calibri" pitchFamily="34" charset="0"/>
          </a:endParaRPr>
        </a:p>
      </dgm:t>
    </dgm:pt>
    <dgm:pt modelId="{7CA1F886-3FCB-B949-9A54-A22E28EB0BF0}" type="parTrans" cxnId="{E0AD4671-D6FB-6345-89A8-1D88A2DEC11B}">
      <dgm:prSet/>
      <dgm:spPr/>
      <dgm:t>
        <a:bodyPr/>
        <a:lstStyle/>
        <a:p>
          <a:endParaRPr lang="en-US"/>
        </a:p>
      </dgm:t>
    </dgm:pt>
    <dgm:pt modelId="{ADC55C94-7070-BC41-8875-2326ABC30975}" type="sibTrans" cxnId="{E0AD4671-D6FB-6345-89A8-1D88A2DEC11B}">
      <dgm:prSet/>
      <dgm:spPr/>
      <dgm:t>
        <a:bodyPr/>
        <a:lstStyle/>
        <a:p>
          <a:endParaRPr lang="en-US"/>
        </a:p>
      </dgm:t>
    </dgm:pt>
    <dgm:pt modelId="{E1438CB3-F95E-DF44-A93A-A443FD2F853C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</a:rPr>
            <a:t>Agent</a:t>
          </a:r>
          <a:endParaRPr lang="en-US" sz="3600" dirty="0">
            <a:latin typeface="Calibri" pitchFamily="34" charset="0"/>
          </a:endParaRPr>
        </a:p>
      </dgm:t>
    </dgm:pt>
    <dgm:pt modelId="{E81CEABB-236F-6F4E-8828-B2B0A5C2896B}" type="parTrans" cxnId="{011AE175-2460-6142-A451-70FA56E8027B}">
      <dgm:prSet/>
      <dgm:spPr/>
      <dgm:t>
        <a:bodyPr/>
        <a:lstStyle/>
        <a:p>
          <a:endParaRPr lang="en-US"/>
        </a:p>
      </dgm:t>
    </dgm:pt>
    <dgm:pt modelId="{84669536-B526-CE4C-B91A-BA49D56B18DB}" type="sibTrans" cxnId="{011AE175-2460-6142-A451-70FA56E8027B}">
      <dgm:prSet/>
      <dgm:spPr/>
      <dgm:t>
        <a:bodyPr/>
        <a:lstStyle/>
        <a:p>
          <a:endParaRPr lang="en-US"/>
        </a:p>
      </dgm:t>
    </dgm:pt>
    <dgm:pt modelId="{48719EEF-5E0C-3444-9A37-D35DE70587DD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Pathways – opportunities and obstacles</a:t>
          </a:r>
          <a:endParaRPr lang="en-US" dirty="0">
            <a:latin typeface="Calibri" pitchFamily="34" charset="0"/>
          </a:endParaRPr>
        </a:p>
      </dgm:t>
    </dgm:pt>
    <dgm:pt modelId="{47EBFF93-CAA4-1B42-8DCF-BDFBF6CF27A8}" type="parTrans" cxnId="{8C50BDB3-0E62-2148-A5A2-A0BF891ABC35}">
      <dgm:prSet/>
      <dgm:spPr/>
      <dgm:t>
        <a:bodyPr/>
        <a:lstStyle/>
        <a:p>
          <a:endParaRPr lang="en-US"/>
        </a:p>
      </dgm:t>
    </dgm:pt>
    <dgm:pt modelId="{72162575-71F0-AC48-B2C7-65CC2970A5E3}" type="sibTrans" cxnId="{8C50BDB3-0E62-2148-A5A2-A0BF891ABC35}">
      <dgm:prSet/>
      <dgm:spPr/>
      <dgm:t>
        <a:bodyPr/>
        <a:lstStyle/>
        <a:p>
          <a:endParaRPr lang="en-US"/>
        </a:p>
      </dgm:t>
    </dgm:pt>
    <dgm:pt modelId="{93A7A765-CB78-A242-9DF9-44A1BCE8D05C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</a:rPr>
            <a:t>Author</a:t>
          </a:r>
          <a:endParaRPr lang="en-US" sz="3600" dirty="0">
            <a:latin typeface="Calibri" pitchFamily="34" charset="0"/>
          </a:endParaRPr>
        </a:p>
      </dgm:t>
    </dgm:pt>
    <dgm:pt modelId="{79429964-CE12-034B-8751-0EC2CCA0CF68}" type="parTrans" cxnId="{B4EACE72-A1DA-7242-A95D-2A6A4459C2FB}">
      <dgm:prSet/>
      <dgm:spPr/>
      <dgm:t>
        <a:bodyPr/>
        <a:lstStyle/>
        <a:p>
          <a:endParaRPr lang="en-US"/>
        </a:p>
      </dgm:t>
    </dgm:pt>
    <dgm:pt modelId="{45FCB3AB-A84A-2442-A589-A0ECE4AB6CF4}" type="sibTrans" cxnId="{B4EACE72-A1DA-7242-A95D-2A6A4459C2FB}">
      <dgm:prSet/>
      <dgm:spPr/>
      <dgm:t>
        <a:bodyPr/>
        <a:lstStyle/>
        <a:p>
          <a:endParaRPr lang="en-US"/>
        </a:p>
      </dgm:t>
    </dgm:pt>
    <dgm:pt modelId="{1547DFE9-6159-594E-BA04-F773426E9717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Trusted others</a:t>
          </a:r>
          <a:endParaRPr lang="en-US" dirty="0">
            <a:latin typeface="Calibri" pitchFamily="34" charset="0"/>
          </a:endParaRPr>
        </a:p>
      </dgm:t>
    </dgm:pt>
    <dgm:pt modelId="{8A4362DC-B4B0-D541-B35C-825C77D1055F}" type="parTrans" cxnId="{F6B2B82F-1404-574D-9161-C52FC1D39847}">
      <dgm:prSet/>
      <dgm:spPr/>
      <dgm:t>
        <a:bodyPr/>
        <a:lstStyle/>
        <a:p>
          <a:endParaRPr lang="en-US"/>
        </a:p>
      </dgm:t>
    </dgm:pt>
    <dgm:pt modelId="{829E5269-35F7-2347-82B5-D188D7C5824A}" type="sibTrans" cxnId="{F6B2B82F-1404-574D-9161-C52FC1D39847}">
      <dgm:prSet/>
      <dgm:spPr/>
      <dgm:t>
        <a:bodyPr/>
        <a:lstStyle/>
        <a:p>
          <a:endParaRPr lang="en-US"/>
        </a:p>
      </dgm:t>
    </dgm:pt>
    <dgm:pt modelId="{94021CD5-564C-0D42-BB90-908738BC1CFB}" type="pres">
      <dgm:prSet presAssocID="{9787B01C-9343-3143-9EAA-B7B28580CD8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4A9A0B-D4AA-F042-A947-7164051F78B3}" type="pres">
      <dgm:prSet presAssocID="{A4C0A221-3469-9A43-8E59-174B1ABDF63C}" presName="circle1" presStyleLbl="node1" presStyleIdx="0" presStyleCnt="3"/>
      <dgm:spPr>
        <a:solidFill>
          <a:schemeClr val="accent5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D878641-B4F8-A547-BE0C-77BDFF7A45BE}" type="pres">
      <dgm:prSet presAssocID="{A4C0A221-3469-9A43-8E59-174B1ABDF63C}" presName="space" presStyleCnt="0"/>
      <dgm:spPr/>
    </dgm:pt>
    <dgm:pt modelId="{2590B316-C297-E246-91E5-2A1A949D9677}" type="pres">
      <dgm:prSet presAssocID="{A4C0A221-3469-9A43-8E59-174B1ABDF63C}" presName="rect1" presStyleLbl="alignAcc1" presStyleIdx="0" presStyleCnt="3" custLinFactNeighborX="13212" custLinFactNeighborY="2357"/>
      <dgm:spPr/>
      <dgm:t>
        <a:bodyPr/>
        <a:lstStyle/>
        <a:p>
          <a:endParaRPr lang="en-US"/>
        </a:p>
      </dgm:t>
    </dgm:pt>
    <dgm:pt modelId="{A81DF356-ADB4-B444-9F09-4951A961C3B8}" type="pres">
      <dgm:prSet presAssocID="{E1438CB3-F95E-DF44-A93A-A443FD2F853C}" presName="vertSpace2" presStyleLbl="node1" presStyleIdx="0" presStyleCnt="3"/>
      <dgm:spPr/>
    </dgm:pt>
    <dgm:pt modelId="{9B28ACFD-6DA5-9949-B08E-D80C276A896A}" type="pres">
      <dgm:prSet presAssocID="{E1438CB3-F95E-DF44-A93A-A443FD2F853C}" presName="circle2" presStyleLbl="node1" presStyleIdx="1" presStyleCnt="3"/>
      <dgm:spPr>
        <a:ln>
          <a:solidFill>
            <a:schemeClr val="bg1">
              <a:lumMod val="50000"/>
            </a:schemeClr>
          </a:solidFill>
        </a:ln>
      </dgm:spPr>
    </dgm:pt>
    <dgm:pt modelId="{46BB573D-B71C-EE48-89FF-DC20A6B8E455}" type="pres">
      <dgm:prSet presAssocID="{E1438CB3-F95E-DF44-A93A-A443FD2F853C}" presName="rect2" presStyleLbl="alignAcc1" presStyleIdx="1" presStyleCnt="3"/>
      <dgm:spPr/>
      <dgm:t>
        <a:bodyPr/>
        <a:lstStyle/>
        <a:p>
          <a:endParaRPr lang="en-US"/>
        </a:p>
      </dgm:t>
    </dgm:pt>
    <dgm:pt modelId="{2B8A7F72-E0E1-8746-B2EA-D0232C4C1AB6}" type="pres">
      <dgm:prSet presAssocID="{93A7A765-CB78-A242-9DF9-44A1BCE8D05C}" presName="vertSpace3" presStyleLbl="node1" presStyleIdx="1" presStyleCnt="3"/>
      <dgm:spPr/>
    </dgm:pt>
    <dgm:pt modelId="{8C11FA2A-E5C5-D74E-92B5-D7CC9DDBF269}" type="pres">
      <dgm:prSet presAssocID="{93A7A765-CB78-A242-9DF9-44A1BCE8D05C}" presName="circle3" presStyleLbl="node1" presStyleIdx="2" presStyleCnt="3"/>
      <dgm:spPr>
        <a:ln>
          <a:solidFill>
            <a:schemeClr val="bg1">
              <a:lumMod val="50000"/>
            </a:schemeClr>
          </a:solidFill>
        </a:ln>
      </dgm:spPr>
    </dgm:pt>
    <dgm:pt modelId="{8700B9C4-B2CB-B348-BF9A-E19020813E70}" type="pres">
      <dgm:prSet presAssocID="{93A7A765-CB78-A242-9DF9-44A1BCE8D05C}" presName="rect3" presStyleLbl="alignAcc1" presStyleIdx="2" presStyleCnt="3"/>
      <dgm:spPr/>
      <dgm:t>
        <a:bodyPr/>
        <a:lstStyle/>
        <a:p>
          <a:endParaRPr lang="en-US"/>
        </a:p>
      </dgm:t>
    </dgm:pt>
    <dgm:pt modelId="{0BD68D87-69C7-4F4D-BFFB-87844CA3EF51}" type="pres">
      <dgm:prSet presAssocID="{A4C0A221-3469-9A43-8E59-174B1ABDF63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E047E-D71B-8E45-AC2A-9D9DA84AB131}" type="pres">
      <dgm:prSet presAssocID="{A4C0A221-3469-9A43-8E59-174B1ABDF63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E8D5E-F6CF-BF46-BFBB-C5F361208C0C}" type="pres">
      <dgm:prSet presAssocID="{E1438CB3-F95E-DF44-A93A-A443FD2F853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9E60A-165C-6A48-9AF1-4FC7B19A0AB6}" type="pres">
      <dgm:prSet presAssocID="{E1438CB3-F95E-DF44-A93A-A443FD2F853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689BF-85C5-CA41-AD9A-36E56080657D}" type="pres">
      <dgm:prSet presAssocID="{93A7A765-CB78-A242-9DF9-44A1BCE8D05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A286C-F6A9-4A48-861B-C312244E33E5}" type="pres">
      <dgm:prSet presAssocID="{93A7A765-CB78-A242-9DF9-44A1BCE8D05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ACE72-A1DA-7242-A95D-2A6A4459C2FB}" srcId="{9787B01C-9343-3143-9EAA-B7B28580CD8D}" destId="{93A7A765-CB78-A242-9DF9-44A1BCE8D05C}" srcOrd="2" destOrd="0" parTransId="{79429964-CE12-034B-8751-0EC2CCA0CF68}" sibTransId="{45FCB3AB-A84A-2442-A589-A0ECE4AB6CF4}"/>
    <dgm:cxn modelId="{12F872B0-6A87-C448-91BE-83244D686D95}" srcId="{9787B01C-9343-3143-9EAA-B7B28580CD8D}" destId="{A4C0A221-3469-9A43-8E59-174B1ABDF63C}" srcOrd="0" destOrd="0" parTransId="{B095D828-1020-FB42-BE90-97ECA179F5BB}" sibTransId="{3A518C37-DDF9-C848-8E62-94EB47F49190}"/>
    <dgm:cxn modelId="{522485C5-0231-4026-A583-3732EAFE3B2A}" type="presOf" srcId="{A4C0A221-3469-9A43-8E59-174B1ABDF63C}" destId="{2590B316-C297-E246-91E5-2A1A949D9677}" srcOrd="0" destOrd="0" presId="urn:microsoft.com/office/officeart/2005/8/layout/target3"/>
    <dgm:cxn modelId="{C818BB50-F913-4877-A23E-A6BA795D0EB1}" type="presOf" srcId="{E1438CB3-F95E-DF44-A93A-A443FD2F853C}" destId="{B45E8D5E-F6CF-BF46-BFBB-C5F361208C0C}" srcOrd="1" destOrd="0" presId="urn:microsoft.com/office/officeart/2005/8/layout/target3"/>
    <dgm:cxn modelId="{03539B48-48D3-4375-957B-AD5C3208C541}" type="presOf" srcId="{93A7A765-CB78-A242-9DF9-44A1BCE8D05C}" destId="{8700B9C4-B2CB-B348-BF9A-E19020813E70}" srcOrd="0" destOrd="0" presId="urn:microsoft.com/office/officeart/2005/8/layout/target3"/>
    <dgm:cxn modelId="{F6B2B82F-1404-574D-9161-C52FC1D39847}" srcId="{93A7A765-CB78-A242-9DF9-44A1BCE8D05C}" destId="{1547DFE9-6159-594E-BA04-F773426E9717}" srcOrd="0" destOrd="0" parTransId="{8A4362DC-B4B0-D541-B35C-825C77D1055F}" sibTransId="{829E5269-35F7-2347-82B5-D188D7C5824A}"/>
    <dgm:cxn modelId="{E0AD4671-D6FB-6345-89A8-1D88A2DEC11B}" srcId="{A4C0A221-3469-9A43-8E59-174B1ABDF63C}" destId="{95C8EE9C-5782-9A4E-BFED-441FFD4240C7}" srcOrd="0" destOrd="0" parTransId="{7CA1F886-3FCB-B949-9A54-A22E28EB0BF0}" sibTransId="{ADC55C94-7070-BC41-8875-2326ABC30975}"/>
    <dgm:cxn modelId="{8C50BDB3-0E62-2148-A5A2-A0BF891ABC35}" srcId="{E1438CB3-F95E-DF44-A93A-A443FD2F853C}" destId="{48719EEF-5E0C-3444-9A37-D35DE70587DD}" srcOrd="0" destOrd="0" parTransId="{47EBFF93-CAA4-1B42-8DCF-BDFBF6CF27A8}" sibTransId="{72162575-71F0-AC48-B2C7-65CC2970A5E3}"/>
    <dgm:cxn modelId="{A98C9DB9-998D-4818-81E8-A4BF2378F58F}" type="presOf" srcId="{48719EEF-5E0C-3444-9A37-D35DE70587DD}" destId="{6549E60A-165C-6A48-9AF1-4FC7B19A0AB6}" srcOrd="0" destOrd="0" presId="urn:microsoft.com/office/officeart/2005/8/layout/target3"/>
    <dgm:cxn modelId="{D504694A-1854-4832-ACAD-DF7081870E1A}" type="presOf" srcId="{95C8EE9C-5782-9A4E-BFED-441FFD4240C7}" destId="{EFBE047E-D71B-8E45-AC2A-9D9DA84AB131}" srcOrd="0" destOrd="0" presId="urn:microsoft.com/office/officeart/2005/8/layout/target3"/>
    <dgm:cxn modelId="{DA65F811-31FF-4E9C-B0F0-AC40180A696D}" type="presOf" srcId="{93A7A765-CB78-A242-9DF9-44A1BCE8D05C}" destId="{29D689BF-85C5-CA41-AD9A-36E56080657D}" srcOrd="1" destOrd="0" presId="urn:microsoft.com/office/officeart/2005/8/layout/target3"/>
    <dgm:cxn modelId="{44E6BDEB-3A5D-49A5-B2E2-5BF2F1ED501C}" type="presOf" srcId="{1547DFE9-6159-594E-BA04-F773426E9717}" destId="{6F3A286C-F6A9-4A48-861B-C312244E33E5}" srcOrd="0" destOrd="0" presId="urn:microsoft.com/office/officeart/2005/8/layout/target3"/>
    <dgm:cxn modelId="{4BC0EB15-C69D-4810-B348-1507819ED19A}" type="presOf" srcId="{E1438CB3-F95E-DF44-A93A-A443FD2F853C}" destId="{46BB573D-B71C-EE48-89FF-DC20A6B8E455}" srcOrd="0" destOrd="0" presId="urn:microsoft.com/office/officeart/2005/8/layout/target3"/>
    <dgm:cxn modelId="{011AE175-2460-6142-A451-70FA56E8027B}" srcId="{9787B01C-9343-3143-9EAA-B7B28580CD8D}" destId="{E1438CB3-F95E-DF44-A93A-A443FD2F853C}" srcOrd="1" destOrd="0" parTransId="{E81CEABB-236F-6F4E-8828-B2B0A5C2896B}" sibTransId="{84669536-B526-CE4C-B91A-BA49D56B18DB}"/>
    <dgm:cxn modelId="{C093B7C4-B8C8-47B3-B8FB-8F1B05F33C23}" type="presOf" srcId="{9787B01C-9343-3143-9EAA-B7B28580CD8D}" destId="{94021CD5-564C-0D42-BB90-908738BC1CFB}" srcOrd="0" destOrd="0" presId="urn:microsoft.com/office/officeart/2005/8/layout/target3"/>
    <dgm:cxn modelId="{3DB46C98-CBB2-49CE-A74F-371183EBE6E5}" type="presOf" srcId="{A4C0A221-3469-9A43-8E59-174B1ABDF63C}" destId="{0BD68D87-69C7-4F4D-BFFB-87844CA3EF51}" srcOrd="1" destOrd="0" presId="urn:microsoft.com/office/officeart/2005/8/layout/target3"/>
    <dgm:cxn modelId="{3C944F19-6976-47CA-B2C3-2C9740BC46ED}" type="presParOf" srcId="{94021CD5-564C-0D42-BB90-908738BC1CFB}" destId="{D84A9A0B-D4AA-F042-A947-7164051F78B3}" srcOrd="0" destOrd="0" presId="urn:microsoft.com/office/officeart/2005/8/layout/target3"/>
    <dgm:cxn modelId="{10E6771F-0B1E-41A6-B1EF-20B666AADC42}" type="presParOf" srcId="{94021CD5-564C-0D42-BB90-908738BC1CFB}" destId="{3D878641-B4F8-A547-BE0C-77BDFF7A45BE}" srcOrd="1" destOrd="0" presId="urn:microsoft.com/office/officeart/2005/8/layout/target3"/>
    <dgm:cxn modelId="{57B1CB86-28AC-4CC9-8675-96488DE45883}" type="presParOf" srcId="{94021CD5-564C-0D42-BB90-908738BC1CFB}" destId="{2590B316-C297-E246-91E5-2A1A949D9677}" srcOrd="2" destOrd="0" presId="urn:microsoft.com/office/officeart/2005/8/layout/target3"/>
    <dgm:cxn modelId="{207BB771-0BAF-4B0E-86D8-DFBC12BD928C}" type="presParOf" srcId="{94021CD5-564C-0D42-BB90-908738BC1CFB}" destId="{A81DF356-ADB4-B444-9F09-4951A961C3B8}" srcOrd="3" destOrd="0" presId="urn:microsoft.com/office/officeart/2005/8/layout/target3"/>
    <dgm:cxn modelId="{C15BE0EA-A6C0-4049-8054-0824E79EDB59}" type="presParOf" srcId="{94021CD5-564C-0D42-BB90-908738BC1CFB}" destId="{9B28ACFD-6DA5-9949-B08E-D80C276A896A}" srcOrd="4" destOrd="0" presId="urn:microsoft.com/office/officeart/2005/8/layout/target3"/>
    <dgm:cxn modelId="{246A3445-B7FB-4D18-879A-87FED39B7C4B}" type="presParOf" srcId="{94021CD5-564C-0D42-BB90-908738BC1CFB}" destId="{46BB573D-B71C-EE48-89FF-DC20A6B8E455}" srcOrd="5" destOrd="0" presId="urn:microsoft.com/office/officeart/2005/8/layout/target3"/>
    <dgm:cxn modelId="{250094F3-B433-41E5-8359-8C388D751821}" type="presParOf" srcId="{94021CD5-564C-0D42-BB90-908738BC1CFB}" destId="{2B8A7F72-E0E1-8746-B2EA-D0232C4C1AB6}" srcOrd="6" destOrd="0" presId="urn:microsoft.com/office/officeart/2005/8/layout/target3"/>
    <dgm:cxn modelId="{6F2235BB-F8AB-4223-91E9-B3B03F3AD16D}" type="presParOf" srcId="{94021CD5-564C-0D42-BB90-908738BC1CFB}" destId="{8C11FA2A-E5C5-D74E-92B5-D7CC9DDBF269}" srcOrd="7" destOrd="0" presId="urn:microsoft.com/office/officeart/2005/8/layout/target3"/>
    <dgm:cxn modelId="{DB0E6B15-90ED-4203-9B6E-22F9F9BECB51}" type="presParOf" srcId="{94021CD5-564C-0D42-BB90-908738BC1CFB}" destId="{8700B9C4-B2CB-B348-BF9A-E19020813E70}" srcOrd="8" destOrd="0" presId="urn:microsoft.com/office/officeart/2005/8/layout/target3"/>
    <dgm:cxn modelId="{C0A54C87-A741-42C0-8916-A2FD037428AC}" type="presParOf" srcId="{94021CD5-564C-0D42-BB90-908738BC1CFB}" destId="{0BD68D87-69C7-4F4D-BFFB-87844CA3EF51}" srcOrd="9" destOrd="0" presId="urn:microsoft.com/office/officeart/2005/8/layout/target3"/>
    <dgm:cxn modelId="{60E32BAB-6412-4B92-BF4E-0A847A6FB8DD}" type="presParOf" srcId="{94021CD5-564C-0D42-BB90-908738BC1CFB}" destId="{EFBE047E-D71B-8E45-AC2A-9D9DA84AB131}" srcOrd="10" destOrd="0" presId="urn:microsoft.com/office/officeart/2005/8/layout/target3"/>
    <dgm:cxn modelId="{2379904B-8FFB-4839-8A62-96B18BCF49BE}" type="presParOf" srcId="{94021CD5-564C-0D42-BB90-908738BC1CFB}" destId="{B45E8D5E-F6CF-BF46-BFBB-C5F361208C0C}" srcOrd="11" destOrd="0" presId="urn:microsoft.com/office/officeart/2005/8/layout/target3"/>
    <dgm:cxn modelId="{A6F8FAA5-8B1E-4077-83FE-C7BB22AFECBC}" type="presParOf" srcId="{94021CD5-564C-0D42-BB90-908738BC1CFB}" destId="{6549E60A-165C-6A48-9AF1-4FC7B19A0AB6}" srcOrd="12" destOrd="0" presId="urn:microsoft.com/office/officeart/2005/8/layout/target3"/>
    <dgm:cxn modelId="{EF28611C-A4D9-4946-95FE-F221986C170B}" type="presParOf" srcId="{94021CD5-564C-0D42-BB90-908738BC1CFB}" destId="{29D689BF-85C5-CA41-AD9A-36E56080657D}" srcOrd="13" destOrd="0" presId="urn:microsoft.com/office/officeart/2005/8/layout/target3"/>
    <dgm:cxn modelId="{4B48E8F1-A19A-4C3C-BE2F-F60AECEB0F42}" type="presParOf" srcId="{94021CD5-564C-0D42-BB90-908738BC1CFB}" destId="{6F3A286C-F6A9-4A48-861B-C312244E33E5}" srcOrd="14" destOrd="0" presId="urn:microsoft.com/office/officeart/2005/8/layout/target3"/>
  </dgm:cxnLst>
  <dgm:bg>
    <a:solidFill>
      <a:schemeClr val="bg1"/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35B6F2-8C8B-274E-B36D-C6E2D24D4A42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8714BB-B2A6-D442-93EC-BE183D118BFD}">
      <dgm:prSet phldrT="[Text]"/>
      <dgm:spPr/>
      <dgm:t>
        <a:bodyPr/>
        <a:lstStyle/>
        <a:p>
          <a:r>
            <a:rPr lang="en-US" dirty="0" smtClean="0"/>
            <a:t>Accountability</a:t>
          </a:r>
          <a:endParaRPr lang="en-US" dirty="0"/>
        </a:p>
      </dgm:t>
    </dgm:pt>
    <dgm:pt modelId="{BFB59A40-DAF5-454E-BFB4-A4E365EA7728}" type="parTrans" cxnId="{673BF2A9-D568-D24D-8B91-FAA048B0797F}">
      <dgm:prSet/>
      <dgm:spPr/>
      <dgm:t>
        <a:bodyPr/>
        <a:lstStyle/>
        <a:p>
          <a:endParaRPr lang="en-US"/>
        </a:p>
      </dgm:t>
    </dgm:pt>
    <dgm:pt modelId="{9A92D799-317F-E24C-BEDF-C226F8D66B9B}" type="sibTrans" cxnId="{673BF2A9-D568-D24D-8B91-FAA048B0797F}">
      <dgm:prSet/>
      <dgm:spPr/>
      <dgm:t>
        <a:bodyPr/>
        <a:lstStyle/>
        <a:p>
          <a:endParaRPr lang="en-US"/>
        </a:p>
      </dgm:t>
    </dgm:pt>
    <dgm:pt modelId="{A11B7809-5B4E-6740-8887-4898020D7B8F}">
      <dgm:prSet phldrT="[Text]"/>
      <dgm:spPr/>
      <dgm:t>
        <a:bodyPr/>
        <a:lstStyle/>
        <a:p>
          <a:r>
            <a:rPr lang="en-US" dirty="0" smtClean="0"/>
            <a:t>Scholarship</a:t>
          </a:r>
          <a:endParaRPr lang="en-US" dirty="0"/>
        </a:p>
      </dgm:t>
    </dgm:pt>
    <dgm:pt modelId="{099088E1-3515-C745-9DC5-91B44F634E4D}" type="parTrans" cxnId="{481583FC-1CE6-0E49-83FC-94D2C390CBD9}">
      <dgm:prSet/>
      <dgm:spPr/>
      <dgm:t>
        <a:bodyPr/>
        <a:lstStyle/>
        <a:p>
          <a:endParaRPr lang="en-US"/>
        </a:p>
      </dgm:t>
    </dgm:pt>
    <dgm:pt modelId="{5884635A-A5FE-494B-B22A-B14A67541CA0}" type="sibTrans" cxnId="{481583FC-1CE6-0E49-83FC-94D2C390CBD9}">
      <dgm:prSet/>
      <dgm:spPr/>
      <dgm:t>
        <a:bodyPr/>
        <a:lstStyle/>
        <a:p>
          <a:endParaRPr lang="en-US"/>
        </a:p>
      </dgm:t>
    </dgm:pt>
    <dgm:pt modelId="{5C8AA0AF-84E3-E043-B2C9-E0D6974F3A74}">
      <dgm:prSet phldrT="[Text]"/>
      <dgm:spPr/>
      <dgm:t>
        <a:bodyPr/>
        <a:lstStyle/>
        <a:p>
          <a:r>
            <a:rPr lang="en-US" dirty="0" smtClean="0"/>
            <a:t>Clear Expectations</a:t>
          </a:r>
          <a:endParaRPr lang="en-US" dirty="0"/>
        </a:p>
      </dgm:t>
    </dgm:pt>
    <dgm:pt modelId="{DF9600EC-78F2-3841-BF80-9E2C5E82DAB8}" type="parTrans" cxnId="{3708A2FC-0F3E-4141-9BEC-DCB63D9CF997}">
      <dgm:prSet/>
      <dgm:spPr/>
      <dgm:t>
        <a:bodyPr/>
        <a:lstStyle/>
        <a:p>
          <a:endParaRPr lang="en-US"/>
        </a:p>
      </dgm:t>
    </dgm:pt>
    <dgm:pt modelId="{B96D6DAA-BC0B-054A-A282-475FA93CD6FC}" type="sibTrans" cxnId="{3708A2FC-0F3E-4141-9BEC-DCB63D9CF997}">
      <dgm:prSet/>
      <dgm:spPr/>
      <dgm:t>
        <a:bodyPr/>
        <a:lstStyle/>
        <a:p>
          <a:endParaRPr lang="en-US"/>
        </a:p>
      </dgm:t>
    </dgm:pt>
    <dgm:pt modelId="{26358C01-43D3-2547-8677-50395E1C2705}">
      <dgm:prSet phldrT="[Text]"/>
      <dgm:spPr/>
      <dgm:t>
        <a:bodyPr/>
        <a:lstStyle/>
        <a:p>
          <a:r>
            <a:rPr lang="en-US" dirty="0" smtClean="0"/>
            <a:t>Encouragement &amp; Guidance</a:t>
          </a:r>
          <a:endParaRPr lang="en-US" dirty="0"/>
        </a:p>
      </dgm:t>
    </dgm:pt>
    <dgm:pt modelId="{96A79422-A7E9-F747-BD8C-298E275F30E4}" type="parTrans" cxnId="{EC8AF0B6-13D8-6A4B-AC30-A65A151B3092}">
      <dgm:prSet/>
      <dgm:spPr/>
      <dgm:t>
        <a:bodyPr/>
        <a:lstStyle/>
        <a:p>
          <a:endParaRPr lang="en-US"/>
        </a:p>
      </dgm:t>
    </dgm:pt>
    <dgm:pt modelId="{C49937A5-8231-6646-89B3-F0DC671E9233}" type="sibTrans" cxnId="{EC8AF0B6-13D8-6A4B-AC30-A65A151B3092}">
      <dgm:prSet/>
      <dgm:spPr/>
      <dgm:t>
        <a:bodyPr/>
        <a:lstStyle/>
        <a:p>
          <a:endParaRPr lang="en-US"/>
        </a:p>
      </dgm:t>
    </dgm:pt>
    <dgm:pt modelId="{E1412286-659F-224C-A9DB-EDF70ED5C3B4}" type="pres">
      <dgm:prSet presAssocID="{1035B6F2-8C8B-274E-B36D-C6E2D24D4A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E9051-2D86-0C4A-8EE8-2A6C7F3BAC6E}" type="pres">
      <dgm:prSet presAssocID="{EA8714BB-B2A6-D442-93EC-BE183D118BFD}" presName="centerShape" presStyleLbl="node0" presStyleIdx="0" presStyleCnt="1"/>
      <dgm:spPr/>
      <dgm:t>
        <a:bodyPr/>
        <a:lstStyle/>
        <a:p>
          <a:endParaRPr lang="en-US"/>
        </a:p>
      </dgm:t>
    </dgm:pt>
    <dgm:pt modelId="{307383F3-D1C5-1348-9041-9E50C6DEC01E}" type="pres">
      <dgm:prSet presAssocID="{099088E1-3515-C745-9DC5-91B44F634E4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7011FDD-82E5-C142-88BE-34FF83815E96}" type="pres">
      <dgm:prSet presAssocID="{A11B7809-5B4E-6740-8887-4898020D7B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8F58D-4882-DA4F-BACA-7E0B552B120C}" type="pres">
      <dgm:prSet presAssocID="{DF9600EC-78F2-3841-BF80-9E2C5E82DAB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39BAB32-BAA3-6E40-B8F9-76767710991C}" type="pres">
      <dgm:prSet presAssocID="{5C8AA0AF-84E3-E043-B2C9-E0D6974F3A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043DC-B661-E24F-B3D5-9E6A0EFE07C7}" type="pres">
      <dgm:prSet presAssocID="{96A79422-A7E9-F747-BD8C-298E275F30E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257B5C5-575F-5F42-BA9C-4B3424E5A45F}" type="pres">
      <dgm:prSet presAssocID="{26358C01-43D3-2547-8677-50395E1C270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8AF0B6-13D8-6A4B-AC30-A65A151B3092}" srcId="{EA8714BB-B2A6-D442-93EC-BE183D118BFD}" destId="{26358C01-43D3-2547-8677-50395E1C2705}" srcOrd="2" destOrd="0" parTransId="{96A79422-A7E9-F747-BD8C-298E275F30E4}" sibTransId="{C49937A5-8231-6646-89B3-F0DC671E9233}"/>
    <dgm:cxn modelId="{E38D7D92-646D-4E19-867B-557EA6BCD5D3}" type="presOf" srcId="{099088E1-3515-C745-9DC5-91B44F634E4D}" destId="{307383F3-D1C5-1348-9041-9E50C6DEC01E}" srcOrd="0" destOrd="0" presId="urn:microsoft.com/office/officeart/2005/8/layout/radial4"/>
    <dgm:cxn modelId="{18FC142D-CEFD-4FE5-A424-CF3AF5DE067A}" type="presOf" srcId="{EA8714BB-B2A6-D442-93EC-BE183D118BFD}" destId="{669E9051-2D86-0C4A-8EE8-2A6C7F3BAC6E}" srcOrd="0" destOrd="0" presId="urn:microsoft.com/office/officeart/2005/8/layout/radial4"/>
    <dgm:cxn modelId="{203B480C-9B63-47AC-929C-C825DE830D9B}" type="presOf" srcId="{A11B7809-5B4E-6740-8887-4898020D7B8F}" destId="{F7011FDD-82E5-C142-88BE-34FF83815E96}" srcOrd="0" destOrd="0" presId="urn:microsoft.com/office/officeart/2005/8/layout/radial4"/>
    <dgm:cxn modelId="{BDDF1556-527E-443D-9443-891DDE69FEEC}" type="presOf" srcId="{DF9600EC-78F2-3841-BF80-9E2C5E82DAB8}" destId="{5208F58D-4882-DA4F-BACA-7E0B552B120C}" srcOrd="0" destOrd="0" presId="urn:microsoft.com/office/officeart/2005/8/layout/radial4"/>
    <dgm:cxn modelId="{D4EF41B4-0F1A-4D93-B5A1-454989CEDF5C}" type="presOf" srcId="{5C8AA0AF-84E3-E043-B2C9-E0D6974F3A74}" destId="{839BAB32-BAA3-6E40-B8F9-76767710991C}" srcOrd="0" destOrd="0" presId="urn:microsoft.com/office/officeart/2005/8/layout/radial4"/>
    <dgm:cxn modelId="{95AD9CE0-E095-4CAE-9B6B-CE5343FBBF59}" type="presOf" srcId="{1035B6F2-8C8B-274E-B36D-C6E2D24D4A42}" destId="{E1412286-659F-224C-A9DB-EDF70ED5C3B4}" srcOrd="0" destOrd="0" presId="urn:microsoft.com/office/officeart/2005/8/layout/radial4"/>
    <dgm:cxn modelId="{481583FC-1CE6-0E49-83FC-94D2C390CBD9}" srcId="{EA8714BB-B2A6-D442-93EC-BE183D118BFD}" destId="{A11B7809-5B4E-6740-8887-4898020D7B8F}" srcOrd="0" destOrd="0" parTransId="{099088E1-3515-C745-9DC5-91B44F634E4D}" sibTransId="{5884635A-A5FE-494B-B22A-B14A67541CA0}"/>
    <dgm:cxn modelId="{3708A2FC-0F3E-4141-9BEC-DCB63D9CF997}" srcId="{EA8714BB-B2A6-D442-93EC-BE183D118BFD}" destId="{5C8AA0AF-84E3-E043-B2C9-E0D6974F3A74}" srcOrd="1" destOrd="0" parTransId="{DF9600EC-78F2-3841-BF80-9E2C5E82DAB8}" sibTransId="{B96D6DAA-BC0B-054A-A282-475FA93CD6FC}"/>
    <dgm:cxn modelId="{E30EA2E1-8FC8-426B-AB70-E9BD4E6C4E6D}" type="presOf" srcId="{96A79422-A7E9-F747-BD8C-298E275F30E4}" destId="{30D043DC-B661-E24F-B3D5-9E6A0EFE07C7}" srcOrd="0" destOrd="0" presId="urn:microsoft.com/office/officeart/2005/8/layout/radial4"/>
    <dgm:cxn modelId="{673BF2A9-D568-D24D-8B91-FAA048B0797F}" srcId="{1035B6F2-8C8B-274E-B36D-C6E2D24D4A42}" destId="{EA8714BB-B2A6-D442-93EC-BE183D118BFD}" srcOrd="0" destOrd="0" parTransId="{BFB59A40-DAF5-454E-BFB4-A4E365EA7728}" sibTransId="{9A92D799-317F-E24C-BEDF-C226F8D66B9B}"/>
    <dgm:cxn modelId="{BA5D10A4-9A7E-4B24-8B8C-3BDDD258FAA2}" type="presOf" srcId="{26358C01-43D3-2547-8677-50395E1C2705}" destId="{9257B5C5-575F-5F42-BA9C-4B3424E5A45F}" srcOrd="0" destOrd="0" presId="urn:microsoft.com/office/officeart/2005/8/layout/radial4"/>
    <dgm:cxn modelId="{0B1212F0-370D-4FFF-BEF9-9E3E136CD578}" type="presParOf" srcId="{E1412286-659F-224C-A9DB-EDF70ED5C3B4}" destId="{669E9051-2D86-0C4A-8EE8-2A6C7F3BAC6E}" srcOrd="0" destOrd="0" presId="urn:microsoft.com/office/officeart/2005/8/layout/radial4"/>
    <dgm:cxn modelId="{95F16BDF-4811-4E49-A889-78F9099D186B}" type="presParOf" srcId="{E1412286-659F-224C-A9DB-EDF70ED5C3B4}" destId="{307383F3-D1C5-1348-9041-9E50C6DEC01E}" srcOrd="1" destOrd="0" presId="urn:microsoft.com/office/officeart/2005/8/layout/radial4"/>
    <dgm:cxn modelId="{94B03DE5-1272-48FF-A94C-D720911DF2C1}" type="presParOf" srcId="{E1412286-659F-224C-A9DB-EDF70ED5C3B4}" destId="{F7011FDD-82E5-C142-88BE-34FF83815E96}" srcOrd="2" destOrd="0" presId="urn:microsoft.com/office/officeart/2005/8/layout/radial4"/>
    <dgm:cxn modelId="{6DC0AEB5-086E-4D63-A34E-62FCD3DBBD41}" type="presParOf" srcId="{E1412286-659F-224C-A9DB-EDF70ED5C3B4}" destId="{5208F58D-4882-DA4F-BACA-7E0B552B120C}" srcOrd="3" destOrd="0" presId="urn:microsoft.com/office/officeart/2005/8/layout/radial4"/>
    <dgm:cxn modelId="{D00FF832-A3EC-4CDF-B210-8B57560656F0}" type="presParOf" srcId="{E1412286-659F-224C-A9DB-EDF70ED5C3B4}" destId="{839BAB32-BAA3-6E40-B8F9-76767710991C}" srcOrd="4" destOrd="0" presId="urn:microsoft.com/office/officeart/2005/8/layout/radial4"/>
    <dgm:cxn modelId="{D973AFA6-EE3B-442D-BF2B-74CF8DDAFDCA}" type="presParOf" srcId="{E1412286-659F-224C-A9DB-EDF70ED5C3B4}" destId="{30D043DC-B661-E24F-B3D5-9E6A0EFE07C7}" srcOrd="5" destOrd="0" presId="urn:microsoft.com/office/officeart/2005/8/layout/radial4"/>
    <dgm:cxn modelId="{2FE22D12-4AB8-4F62-857D-059164DF164A}" type="presParOf" srcId="{E1412286-659F-224C-A9DB-EDF70ED5C3B4}" destId="{9257B5C5-575F-5F42-BA9C-4B3424E5A45F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497B7-936E-4911-AEB1-EB0106922DDE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AF570-E918-4FBA-B81E-3A2DF2A03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854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3859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149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CF6B-D86F-46D8-AC97-18F483A3863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7" y="0"/>
            <a:ext cx="434897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17, 2014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11, 2013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978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84959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94343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7597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6573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3686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672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108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2017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453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br@onemilliondegrees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iffy@uchicago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 Minding the (Soft-Skills) Gap: The Importance of Soft-Skills Development for Community College Students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endParaRPr lang="en-US" sz="3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Presenters: Jessica Besser-Rosenberg, Director, Research &amp; Communications, One Million Degrees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Jiffy Lansing, PhD Candidate, Human Development and Social Policy, Northwestern University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7921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libri" pitchFamily="34" charset="0"/>
              </a:rPr>
              <a:t>Our Scholar Development Model</a:t>
            </a:r>
            <a:endParaRPr lang="en-US" sz="4000" dirty="0">
              <a:latin typeface="Calibri" pitchFamily="34" charset="0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4501896" y="1143000"/>
            <a:ext cx="1371600" cy="1295400"/>
            <a:chOff x="7543800" y="762000"/>
            <a:chExt cx="1371600" cy="1295400"/>
          </a:xfrm>
        </p:grpSpPr>
        <p:sp>
          <p:nvSpPr>
            <p:cNvPr id="21" name="Oval 20"/>
            <p:cNvSpPr/>
            <p:nvPr/>
          </p:nvSpPr>
          <p:spPr>
            <a:xfrm>
              <a:off x="7543800" y="762000"/>
              <a:ext cx="1371600" cy="12954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924800" y="11049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228600" y="1143000"/>
            <a:ext cx="1447800" cy="1295400"/>
            <a:chOff x="228600" y="1143000"/>
            <a:chExt cx="1447800" cy="1295400"/>
          </a:xfrm>
        </p:grpSpPr>
        <p:sp>
          <p:nvSpPr>
            <p:cNvPr id="15" name="Oval 14"/>
            <p:cNvSpPr/>
            <p:nvPr/>
          </p:nvSpPr>
          <p:spPr>
            <a:xfrm>
              <a:off x="304800" y="1143000"/>
              <a:ext cx="1371600" cy="1295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85800" y="14859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600" y="16002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alibri" pitchFamily="34" charset="0"/>
                </a:rPr>
                <a:t>Coaching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277368" y="2286000"/>
            <a:ext cx="1399032" cy="1295400"/>
            <a:chOff x="1676400" y="1143000"/>
            <a:chExt cx="1399032" cy="1295400"/>
          </a:xfrm>
        </p:grpSpPr>
        <p:grpSp>
          <p:nvGrpSpPr>
            <p:cNvPr id="6" name="Group 23"/>
            <p:cNvGrpSpPr/>
            <p:nvPr/>
          </p:nvGrpSpPr>
          <p:grpSpPr>
            <a:xfrm>
              <a:off x="1703832" y="1143000"/>
              <a:ext cx="1371600" cy="1295400"/>
              <a:chOff x="5029200" y="2286000"/>
              <a:chExt cx="1371600" cy="12954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029200" y="2286000"/>
                <a:ext cx="1371600" cy="1295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410200" y="262890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676400" y="1600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alibri" pitchFamily="34" charset="0"/>
                </a:rPr>
                <a:t>Tutoring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228600" y="3352800"/>
            <a:ext cx="1447800" cy="1295400"/>
            <a:chOff x="3048000" y="1143000"/>
            <a:chExt cx="1447800" cy="1295400"/>
          </a:xfrm>
        </p:grpSpPr>
        <p:grpSp>
          <p:nvGrpSpPr>
            <p:cNvPr id="8" name="Group 24"/>
            <p:cNvGrpSpPr/>
            <p:nvPr/>
          </p:nvGrpSpPr>
          <p:grpSpPr>
            <a:xfrm>
              <a:off x="3102864" y="1143000"/>
              <a:ext cx="1371600" cy="1295400"/>
              <a:chOff x="6629400" y="2209800"/>
              <a:chExt cx="1371600" cy="12954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629400" y="2209800"/>
                <a:ext cx="1371600" cy="1295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010400" y="255270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048000" y="147262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alibri" pitchFamily="34" charset="0"/>
                </a:rPr>
                <a:t>Financial Assistance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95800" y="147262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Academic</a:t>
            </a:r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en-US" sz="2000" b="1" dirty="0" smtClean="0">
                <a:latin typeface="Calibri" pitchFamily="34" charset="0"/>
              </a:rPr>
              <a:t>Advising</a:t>
            </a:r>
            <a:endParaRPr lang="en-US" b="1" dirty="0">
              <a:latin typeface="Calibri" pitchFamily="34" charset="0"/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4495800" y="2286000"/>
            <a:ext cx="1414272" cy="1295400"/>
            <a:chOff x="5900928" y="1143000"/>
            <a:chExt cx="1414272" cy="1295400"/>
          </a:xfrm>
        </p:grpSpPr>
        <p:grpSp>
          <p:nvGrpSpPr>
            <p:cNvPr id="12" name="Group 26"/>
            <p:cNvGrpSpPr/>
            <p:nvPr/>
          </p:nvGrpSpPr>
          <p:grpSpPr>
            <a:xfrm>
              <a:off x="5900928" y="1143000"/>
              <a:ext cx="1371600" cy="1295400"/>
              <a:chOff x="4648200" y="4343400"/>
              <a:chExt cx="1371600" cy="12954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648200" y="4343400"/>
                <a:ext cx="1371600" cy="1295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029200" y="468630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943600" y="1472625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alibri" pitchFamily="34" charset="0"/>
                </a:rPr>
                <a:t>Personal Supports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23" name="Group 50"/>
          <p:cNvGrpSpPr/>
          <p:nvPr/>
        </p:nvGrpSpPr>
        <p:grpSpPr>
          <a:xfrm>
            <a:off x="4419600" y="3352800"/>
            <a:ext cx="1524000" cy="1295400"/>
            <a:chOff x="7239000" y="1143000"/>
            <a:chExt cx="1524000" cy="1295400"/>
          </a:xfrm>
        </p:grpSpPr>
        <p:grpSp>
          <p:nvGrpSpPr>
            <p:cNvPr id="24" name="Group 27"/>
            <p:cNvGrpSpPr/>
            <p:nvPr/>
          </p:nvGrpSpPr>
          <p:grpSpPr>
            <a:xfrm>
              <a:off x="7299960" y="1143000"/>
              <a:ext cx="1371600" cy="1295400"/>
              <a:chOff x="6248400" y="4419600"/>
              <a:chExt cx="1371600" cy="12954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248400" y="4419600"/>
                <a:ext cx="1371600" cy="1295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629400" y="476250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239000" y="16002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alibri" pitchFamily="34" charset="0"/>
                </a:rPr>
                <a:t>Life Skills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828800" y="1371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Long-term, personalized one-on-one coaching with volunteer professionals who receive ongoing support and training from OMD.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288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Immediate, individualized, sustained interventions and support to succeed academically.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" y="3588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“Last dollar” scholarships to supplement federal and state financial aid and stipends to defray educational costs.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9800" y="252403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Ongoing intensive support from a dedicated staff, and referrals to additional supports as needed.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9800" y="350520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A three-year curriculum of professionalism and communication skills, financial literacy training, and civic engagement and leadership development. </a:t>
            </a:r>
          </a:p>
        </p:txBody>
      </p:sp>
      <p:grpSp>
        <p:nvGrpSpPr>
          <p:cNvPr id="25" name="Group 45"/>
          <p:cNvGrpSpPr/>
          <p:nvPr/>
        </p:nvGrpSpPr>
        <p:grpSpPr>
          <a:xfrm>
            <a:off x="4495800" y="4495800"/>
            <a:ext cx="1371600" cy="1295400"/>
            <a:chOff x="2895600" y="4419600"/>
            <a:chExt cx="1371600" cy="1295400"/>
          </a:xfrm>
        </p:grpSpPr>
        <p:sp>
          <p:nvSpPr>
            <p:cNvPr id="42" name="Oval 41"/>
            <p:cNvSpPr/>
            <p:nvPr/>
          </p:nvSpPr>
          <p:spPr>
            <a:xfrm>
              <a:off x="2895600" y="4419600"/>
              <a:ext cx="1371600" cy="1295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276600" y="48006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419600" y="4800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Career Readiness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19800" y="1487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Proactive support to map out and plan for degree completion, transfers to universities, and career paths.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9800" y="4724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Regular opportunities to visit Chicago-area workplaces and learn first-hand about different industries and functions.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OMD Program &amp; Soft Skills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bg1"/>
          </a:solidFill>
          <a:scene3d>
            <a:camera prst="orthographicFront"/>
            <a:lightRig rig="threePt" dir="t"/>
          </a:scene3d>
          <a:sp3d/>
        </p:spPr>
        <p:txBody>
          <a:bodyPr>
            <a:flatTx/>
          </a:bodyPr>
          <a:lstStyle/>
          <a:p>
            <a:pPr>
              <a:buNone/>
            </a:pP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04800" y="1447800"/>
            <a:ext cx="2468880" cy="2468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Calibri" pitchFamily="34" charset="0"/>
              </a:rPr>
              <a:t>Professionalism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6600" y="1447802"/>
            <a:ext cx="2468880" cy="2468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Executive Functioning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2872740" y="2438402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qual 11"/>
          <p:cNvSpPr/>
          <p:nvPr/>
        </p:nvSpPr>
        <p:spPr>
          <a:xfrm>
            <a:off x="5844540" y="2438402"/>
            <a:ext cx="304800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48400" y="1447802"/>
            <a:ext cx="2468880" cy="2468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Soft Skills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0" name="Right Brace 29"/>
          <p:cNvSpPr/>
          <p:nvPr/>
        </p:nvSpPr>
        <p:spPr>
          <a:xfrm rot="5400000">
            <a:off x="2286000" y="2743200"/>
            <a:ext cx="1524000" cy="3657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600200" y="5334000"/>
            <a:ext cx="2971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OMD Programming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libri" pitchFamily="34" charset="0"/>
              </a:rPr>
              <a:t>Is There Something Else Going On?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bg1"/>
          </a:solidFill>
          <a:scene3d>
            <a:camera prst="orthographicFront"/>
            <a:lightRig rig="threePt" dir="t"/>
          </a:scene3d>
          <a:sp3d/>
        </p:spPr>
        <p:txBody>
          <a:bodyPr>
            <a:flatTx/>
          </a:bodyPr>
          <a:lstStyle/>
          <a:p>
            <a:pPr>
              <a:buNone/>
            </a:pP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04800" y="15621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Calibri" pitchFamily="34" charset="0"/>
              </a:rPr>
              <a:t>Professional-ism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15621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Executive Functioning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2209800" y="22860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qual 11"/>
          <p:cNvSpPr/>
          <p:nvPr/>
        </p:nvSpPr>
        <p:spPr>
          <a:xfrm>
            <a:off x="6781800" y="2286000"/>
            <a:ext cx="304800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2800" y="15621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Soft Skills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0" name="Right Brace 29"/>
          <p:cNvSpPr/>
          <p:nvPr/>
        </p:nvSpPr>
        <p:spPr>
          <a:xfrm rot="5400000">
            <a:off x="2628900" y="1485901"/>
            <a:ext cx="1600200" cy="518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905000" y="4953000"/>
            <a:ext cx="2971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OMD Programming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4572000" y="22860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953000" y="15621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?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Adulthood and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Occupational Identity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19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latin typeface="Calibri" pitchFamily="34" charset="0"/>
              <a:cs typeface="Aharoni" pitchFamily="2" charset="-79"/>
            </a:endParaRPr>
          </a:p>
          <a:p>
            <a:r>
              <a:rPr lang="en-US" sz="2000" b="1" dirty="0" smtClean="0">
                <a:latin typeface="Calibri" pitchFamily="34" charset="0"/>
                <a:cs typeface="Aharoni" pitchFamily="2" charset="-79"/>
              </a:rPr>
              <a:t>Work as: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cs typeface="Aharoni" pitchFamily="2" charset="-79"/>
              </a:rPr>
              <a:t>Pathway to self-sufficiency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cs typeface="Aharoni" pitchFamily="2" charset="-79"/>
              </a:rPr>
              <a:t>Mechanism of social inclusion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cs typeface="Aharoni" pitchFamily="2" charset="-79"/>
              </a:rPr>
              <a:t>Means to developing and expressing one's adult identity</a:t>
            </a:r>
          </a:p>
          <a:p>
            <a:r>
              <a:rPr lang="en-US" sz="2000" b="1" dirty="0" smtClean="0">
                <a:latin typeface="Calibri" pitchFamily="34" charset="0"/>
                <a:cs typeface="Aharoni" pitchFamily="2" charset="-79"/>
              </a:rPr>
              <a:t>Current policy focus: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cs typeface="Aharoni" pitchFamily="2" charset="-79"/>
              </a:rPr>
              <a:t>Economic self-sufficiency outcomes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cs typeface="Aharoni" pitchFamily="2" charset="-79"/>
              </a:rPr>
              <a:t>Development of human capital</a:t>
            </a:r>
          </a:p>
          <a:p>
            <a:r>
              <a:rPr lang="en-US" sz="2000" b="1" dirty="0" smtClean="0">
                <a:latin typeface="Calibri" pitchFamily="34" charset="0"/>
                <a:cs typeface="Aharoni" pitchFamily="2" charset="-79"/>
              </a:rPr>
              <a:t>Argue that policy should also focus on: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cs typeface="Aharoni" pitchFamily="2" charset="-79"/>
              </a:rPr>
              <a:t>Broader well-being outcomes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cs typeface="Aharoni" pitchFamily="2" charset="-79"/>
              </a:rPr>
              <a:t>Development of satisfying and productive adult identity </a:t>
            </a:r>
          </a:p>
          <a:p>
            <a:pPr lvl="1"/>
            <a:endParaRPr lang="en-US" sz="2800" dirty="0" smtClean="0">
              <a:latin typeface="Calibri" pitchFamily="34" charset="0"/>
              <a:cs typeface="Aharoni" pitchFamily="2" charset="-79"/>
            </a:endParaRPr>
          </a:p>
          <a:p>
            <a:pPr lvl="0"/>
            <a:endParaRPr lang="en-US" sz="2800" dirty="0" smtClean="0">
              <a:latin typeface="Calibri" pitchFamily="34" charset="0"/>
              <a:cs typeface="Aharoni" pitchFamily="2" charset="-79"/>
            </a:endParaRPr>
          </a:p>
          <a:p>
            <a:pPr lvl="0"/>
            <a:endParaRPr lang="en-US" sz="2800" dirty="0" smtClean="0">
              <a:latin typeface="Calibri" pitchFamily="34" charset="0"/>
              <a:cs typeface="Aharoni" pitchFamily="2" charset="-79"/>
            </a:endParaRPr>
          </a:p>
          <a:p>
            <a:endParaRPr lang="en-US" dirty="0">
              <a:latin typeface="Calibri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1106713"/>
          <a:ext cx="8153399" cy="477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Identity Framework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0" y="5878513"/>
            <a:ext cx="9144000" cy="922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* Inspired by and adapted from McAdam’s &amp; Zapata-Geitl’s “Three Strands of Identity Development Across the Human Life Course: Reading Erikson in Full.” 2013 in K.C. McLean &amp; M. Syed (Eds), The Oxford Handbook of Identity Development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800600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OMD, Identity, &amp; Soft Skills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bg1"/>
          </a:solidFill>
          <a:scene3d>
            <a:camera prst="orthographicFront"/>
            <a:lightRig rig="threePt" dir="t"/>
          </a:scene3d>
          <a:sp3d/>
        </p:spPr>
        <p:txBody>
          <a:bodyPr>
            <a:flatTx/>
          </a:bodyPr>
          <a:lstStyle/>
          <a:p>
            <a:pPr>
              <a:buNone/>
            </a:pP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04800" y="15621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Calibri" pitchFamily="34" charset="0"/>
              </a:rPr>
              <a:t>Professional-ism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15621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Executive Functioning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2209800" y="22860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qual 11"/>
          <p:cNvSpPr/>
          <p:nvPr/>
        </p:nvSpPr>
        <p:spPr>
          <a:xfrm>
            <a:off x="6781800" y="2286000"/>
            <a:ext cx="304800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2800" y="15621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Soft Skills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0" name="Right Brace 29"/>
          <p:cNvSpPr/>
          <p:nvPr/>
        </p:nvSpPr>
        <p:spPr>
          <a:xfrm rot="5400000">
            <a:off x="2628900" y="1485901"/>
            <a:ext cx="1600200" cy="518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905000" y="4953000"/>
            <a:ext cx="2971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OMD Programming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4572000" y="22860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953000" y="15621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Authorship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638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Actor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3638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Agent</a:t>
            </a:r>
            <a:endParaRPr lang="en-US" sz="2000" b="1" dirty="0">
              <a:latin typeface="Calibri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62000" y="32766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2971800" y="3276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 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Describe the experience of OMD from multiple stakeholder perspectives (including OMD staff, coaches, and scholars)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Highlight key program components’ strengths, </a:t>
            </a:r>
            <a:r>
              <a:rPr lang="en-US" dirty="0" smtClean="0">
                <a:latin typeface="Calibri"/>
                <a:cs typeface="Calibri"/>
              </a:rPr>
              <a:t>challenges, and opportunities for improvement.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Develop conceptual framework linking identity development, capital development, and OMD programming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Application of Identity Framework</a:t>
            </a:r>
            <a:r>
              <a:rPr lang="en-US" dirty="0" smtClean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</a:rPr>
              <a:t>How, if at all, can identity work be done by OMD to support a path from college to career and upward mobility?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</a:rPr>
              <a:t>Which aspects of OMD programming relate to which of the three identity streams? 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</a:rPr>
              <a:t>The important role of “audiences” in the identity framework</a:t>
            </a:r>
          </a:p>
          <a:p>
            <a:pPr marL="0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Qualitative Data Collection and Analysis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Scholar focus groups (3)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Coach focus groups (2)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Staff focus group (1)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Staff interviews (3)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Observation of workshops and events (10)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Program material review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676400"/>
          <a:ext cx="9144000" cy="477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Identity Audiences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Know College Changes &amp;</a:t>
            </a:r>
            <a:br>
              <a:rPr lang="en-US" dirty="0" smtClean="0"/>
            </a:br>
            <a:r>
              <a:rPr lang="en-US" dirty="0" smtClean="0"/>
              <a:t>How “College” Is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association between a college degree, including associate’s degrees, and labor market earnings</a:t>
            </a:r>
          </a:p>
          <a:p>
            <a:r>
              <a:rPr lang="en-US" dirty="0" smtClean="0"/>
              <a:t>Community colleges constitute an increasing sector within higher education</a:t>
            </a:r>
          </a:p>
          <a:p>
            <a:pPr lvl="1"/>
            <a:r>
              <a:rPr lang="en-US" dirty="0" smtClean="0"/>
              <a:t>Field-specific associate’s degrees and certificates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0" y="3276600"/>
            <a:ext cx="9144000" cy="3581400"/>
          </a:xfrm>
          <a:prstGeom prst="rightArrow">
            <a:avLst>
              <a:gd name="adj1" fmla="val 50000"/>
              <a:gd name="adj2" fmla="val 45066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rtlCol="0" anchor="ctr"/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ACTOR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000" dirty="0" smtClean="0"/>
              <a:t>Habits of self presentation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E56AE"/>
                </a:solidFill>
              </a:rPr>
              <a:t> Developing professionalism and communication skills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Traits in action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E56AE"/>
                </a:solidFill>
              </a:rPr>
              <a:t> Identifying and practicing socio-emotional skills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Operationalizing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Identity 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0" y="3276600"/>
            <a:ext cx="9144000" cy="3581400"/>
          </a:xfrm>
          <a:prstGeom prst="rightArrow">
            <a:avLst>
              <a:gd name="adj1" fmla="val 50000"/>
              <a:gd name="adj2" fmla="val 45066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rtlCol="0" anchor="ctr"/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ACTOR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000" dirty="0" smtClean="0"/>
              <a:t>Habits of self presentation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E56AE"/>
                </a:solidFill>
              </a:rPr>
              <a:t> Developing professionalism and communication skills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Traits in action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E56AE"/>
                </a:solidFill>
              </a:rPr>
              <a:t> Identifying and practicing socio-emotional skills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447801" y="1905000"/>
            <a:ext cx="7696199" cy="3581400"/>
          </a:xfrm>
          <a:prstGeom prst="rightArrow">
            <a:avLst>
              <a:gd name="adj1" fmla="val 50000"/>
              <a:gd name="adj2" fmla="val 47724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rtlCol="0" anchor="ctr"/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AGENT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Future orientation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E56AE"/>
                </a:solidFill>
              </a:rPr>
              <a:t> Career &amp; self exploration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000" dirty="0" smtClean="0"/>
              <a:t>Goals, planning and decision-making</a:t>
            </a:r>
            <a:endParaRPr lang="en-US" sz="2000" dirty="0" smtClean="0">
              <a:solidFill>
                <a:srgbClr val="FE56AE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E56AE"/>
                </a:solidFill>
              </a:rPr>
              <a:t> Developing pathways and preparing for obstacles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Operationalizing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Identity 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0" y="3276600"/>
            <a:ext cx="9144000" cy="3581400"/>
          </a:xfrm>
          <a:prstGeom prst="rightArrow">
            <a:avLst>
              <a:gd name="adj1" fmla="val 50000"/>
              <a:gd name="adj2" fmla="val 45066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rtlCol="0" anchor="ctr"/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ACTOR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000" dirty="0" smtClean="0"/>
              <a:t>Habits of self presentation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E56AE"/>
                </a:solidFill>
              </a:rPr>
              <a:t> Developing professionalism and communication skills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Traits in action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E56AE"/>
                </a:solidFill>
              </a:rPr>
              <a:t> Identifying and practicing socio-emotional skills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447801" y="1905000"/>
            <a:ext cx="7696199" cy="3581400"/>
          </a:xfrm>
          <a:prstGeom prst="rightArrow">
            <a:avLst>
              <a:gd name="adj1" fmla="val 50000"/>
              <a:gd name="adj2" fmla="val 47724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rtlCol="0" anchor="ctr"/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AGENT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Future orientation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E56AE"/>
                </a:solidFill>
              </a:rPr>
              <a:t> Career &amp; self exploration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000" dirty="0" smtClean="0"/>
              <a:t>Goals, planning and decision-making</a:t>
            </a:r>
            <a:endParaRPr lang="en-US" sz="2000" dirty="0" smtClean="0">
              <a:solidFill>
                <a:srgbClr val="FE56AE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E56AE"/>
                </a:solidFill>
              </a:rPr>
              <a:t> Developing pathways and preparing for obstacles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971800" y="609600"/>
            <a:ext cx="6172200" cy="3352800"/>
          </a:xfrm>
          <a:prstGeom prst="rightArrow">
            <a:avLst>
              <a:gd name="adj1" fmla="val 50000"/>
              <a:gd name="adj2" fmla="val 5124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rtlCol="0" anchor="ctr"/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AUTHOR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000" dirty="0" smtClean="0"/>
              <a:t>Integrating past &amp; potential future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66CC"/>
                </a:solidFill>
              </a:rPr>
              <a:t> Navigating “belonging” and “becoming”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Understanding and explaining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66CC"/>
                </a:solidFill>
              </a:rPr>
              <a:t> Storytelling to supportive audiences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Operationalizing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Identity 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OMD, Identity &amp; Soft Skills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183641"/>
          <a:ext cx="91440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Related Soft</a:t>
                      </a:r>
                      <a:r>
                        <a:rPr lang="en-US" b="1" baseline="0" dirty="0" smtClean="0"/>
                        <a:t> Skills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Professionalism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Executive Functioning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Authenticity,</a:t>
                      </a:r>
                      <a:r>
                        <a:rPr lang="en-US" baseline="0" dirty="0" smtClean="0"/>
                        <a:t> Belonging &amp; Sustainability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OMD</a:t>
                      </a:r>
                      <a:r>
                        <a:rPr lang="en-US" b="1" baseline="0" dirty="0" smtClean="0"/>
                        <a:t> Programming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Professionalism &amp; communication curriculum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E</a:t>
                      </a:r>
                      <a:r>
                        <a:rPr lang="en-US" dirty="0" smtClean="0"/>
                        <a:t>xperiential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SMART goals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Career exploration</a:t>
                      </a:r>
                      <a:r>
                        <a:rPr lang="en-US" baseline="0" dirty="0" smtClean="0"/>
                        <a:t> activities</a:t>
                      </a:r>
                    </a:p>
                    <a:p>
                      <a:pPr>
                        <a:buFont typeface="Arial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0" i="0" baseline="0" dirty="0" smtClean="0">
                          <a:latin typeface="+mn-lt"/>
                        </a:rPr>
                        <a:t> Focused reflective writing exercises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0" i="0" baseline="0" dirty="0" smtClean="0">
                          <a:latin typeface="+mn-lt"/>
                        </a:rPr>
                        <a:t> Bi-weekly reporting of successes &amp; struggles</a:t>
                      </a:r>
                      <a:endParaRPr lang="en-US" b="0" i="0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OMD Practices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Clear expectations and consequences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odeling by staff and coaches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Regular</a:t>
                      </a:r>
                      <a:r>
                        <a:rPr lang="en-US" baseline="0" dirty="0" smtClean="0"/>
                        <a:t> check-ins by phone/email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Office hours on campus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Bi-weekly self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0" i="0" baseline="0" dirty="0" smtClean="0">
                          <a:latin typeface="+mn-lt"/>
                        </a:rPr>
                        <a:t> </a:t>
                      </a:r>
                      <a:r>
                        <a:rPr lang="en-US" b="0" i="0" dirty="0" smtClean="0">
                          <a:latin typeface="+mn-lt"/>
                        </a:rPr>
                        <a:t>Coaches &amp; scholars encouraged to share their own stories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OMD Roles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Program</a:t>
                      </a:r>
                      <a:r>
                        <a:rPr lang="en-US" baseline="0" dirty="0" smtClean="0"/>
                        <a:t> Coordinator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Coaches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Volunteers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Program Coordinator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Coaches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College Advisors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Coaches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Program Coordinators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Mechanisms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0200" y="4495800"/>
            <a:ext cx="373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When I came to OMD, I didn’t know what I was capable of but now I realize I am capable of anything I put my mind to.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		(second year scholar)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Final Thoughts</a:t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</a:rPr>
            </a:br>
            <a:endParaRPr lang="en-US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How do we best measure development in each layer of identity?</a:t>
            </a:r>
          </a:p>
          <a:p>
            <a:r>
              <a:rPr lang="en-US" dirty="0" smtClean="0">
                <a:latin typeface="Calibri" pitchFamily="34" charset="0"/>
              </a:rPr>
              <a:t>How are the three layers related to each other?</a:t>
            </a:r>
          </a:p>
          <a:p>
            <a:r>
              <a:rPr lang="en-US" dirty="0" smtClean="0">
                <a:latin typeface="Calibri" pitchFamily="34" charset="0"/>
              </a:rPr>
              <a:t>What outcomes should we be measuring?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Self-efficacy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Healthy relationships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Community engagement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73563"/>
          </a:xfrm>
        </p:spPr>
        <p:txBody>
          <a:bodyPr/>
          <a:lstStyle/>
          <a:p>
            <a:r>
              <a:rPr lang="en-US" dirty="0" smtClean="0"/>
              <a:t>Jessica </a:t>
            </a:r>
            <a:r>
              <a:rPr lang="en-US" dirty="0" err="1" smtClean="0"/>
              <a:t>Besser</a:t>
            </a:r>
            <a:r>
              <a:rPr lang="en-US" dirty="0"/>
              <a:t>-</a:t>
            </a:r>
            <a:r>
              <a:rPr lang="en-US" dirty="0" smtClean="0"/>
              <a:t>Rosenberg, One Million Degrees</a:t>
            </a:r>
          </a:p>
          <a:p>
            <a:pPr>
              <a:buNone/>
            </a:pPr>
            <a:r>
              <a:rPr lang="en-US" dirty="0" smtClean="0"/>
              <a:t> 	</a:t>
            </a:r>
            <a:r>
              <a:rPr lang="en-US" dirty="0" smtClean="0">
                <a:hlinkClick r:id="rId3"/>
              </a:rPr>
              <a:t>jbr@onemilliondegrees.org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Jiffy Lansing, Northwestern University </a:t>
            </a:r>
            <a:r>
              <a:rPr lang="en-US" dirty="0" smtClean="0">
                <a:hlinkClick r:id="rId4"/>
              </a:rPr>
              <a:t>jiffy@uchicago.edu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Lingering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Persistence at community college is challenging</a:t>
            </a:r>
          </a:p>
          <a:p>
            <a:r>
              <a:rPr lang="en-US" dirty="0" smtClean="0"/>
              <a:t>Marketability and mobility on the labor market requires more than just a degree</a:t>
            </a:r>
          </a:p>
          <a:p>
            <a:r>
              <a:rPr lang="en-US" dirty="0" smtClean="0"/>
              <a:t>Human Capital has two components:</a:t>
            </a:r>
          </a:p>
          <a:p>
            <a:pPr lvl="1"/>
            <a:r>
              <a:rPr lang="en-US" dirty="0" smtClean="0"/>
              <a:t>Hard skills</a:t>
            </a:r>
          </a:p>
          <a:p>
            <a:pPr lvl="1"/>
            <a:r>
              <a:rPr lang="en-US" dirty="0" smtClean="0"/>
              <a:t>Soft skills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One Million Degrees’ Mission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87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itchFamily="34" charset="0"/>
              </a:rPr>
              <a:t>One Million Degrees empowers low-income, highly motivated community college students to succeed in school, in work, and in life.  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The OMD Scholar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602163"/>
          </a:xfrm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OMD Scholar Graph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209800"/>
            <a:ext cx="1173956" cy="2590800"/>
          </a:xfrm>
          <a:prstGeom prst="rect">
            <a:avLst/>
          </a:prstGeom>
        </p:spPr>
      </p:pic>
      <p:pic>
        <p:nvPicPr>
          <p:cNvPr id="20" name="Picture 19" descr="scholar ethnic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084184"/>
            <a:ext cx="3962400" cy="26976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066800"/>
            <a:ext cx="117633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800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2350" y="2743200"/>
            <a:ext cx="30416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10668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T:\Research &amp; Evaluation\Conferences\FY2014\PTR\red boy and gir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2819400"/>
            <a:ext cx="1024128" cy="1030224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437461" y="312420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60%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827861" y="312420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40%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Scholar Strengths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Highly motivated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Rigorous application process</a:t>
            </a:r>
          </a:p>
          <a:p>
            <a:r>
              <a:rPr lang="en-US" dirty="0" smtClean="0">
                <a:latin typeface="Calibri" pitchFamily="34" charset="0"/>
              </a:rPr>
              <a:t>Examples of resilience</a:t>
            </a:r>
          </a:p>
          <a:p>
            <a:r>
              <a:rPr lang="en-US" dirty="0" smtClean="0">
                <a:latin typeface="Calibri" pitchFamily="34" charset="0"/>
              </a:rPr>
              <a:t>Vision for future</a:t>
            </a:r>
          </a:p>
          <a:p>
            <a:r>
              <a:rPr lang="en-US" dirty="0" smtClean="0">
                <a:latin typeface="Calibri" pitchFamily="34" charset="0"/>
              </a:rPr>
              <a:t>Commitment 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Scholar Challenges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Financial</a:t>
            </a:r>
          </a:p>
          <a:p>
            <a:r>
              <a:rPr lang="en-US" dirty="0" smtClean="0">
                <a:latin typeface="Calibri" pitchFamily="34" charset="0"/>
              </a:rPr>
              <a:t>Competing responsibilities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Majority working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15% parenting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25% care-giving</a:t>
            </a:r>
          </a:p>
          <a:p>
            <a:r>
              <a:rPr lang="en-US" dirty="0" smtClean="0">
                <a:latin typeface="Calibri" pitchFamily="34" charset="0"/>
              </a:rPr>
              <a:t>Housing</a:t>
            </a:r>
          </a:p>
          <a:p>
            <a:r>
              <a:rPr lang="en-US" dirty="0" smtClean="0">
                <a:latin typeface="Calibri" pitchFamily="34" charset="0"/>
              </a:rPr>
              <a:t>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Scholar Challenges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Varying levels of resources at community colleges and in surrounding community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Even when resources are available, few community college students take advantage of support services on their own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libri" pitchFamily="34" charset="0"/>
              </a:rPr>
              <a:t>OMD’s Conceptualization of </a:t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‘Soft Skills’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51037"/>
            <a:ext cx="8763000" cy="46021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2541189"/>
            <a:ext cx="2468880" cy="2468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Calibri" pitchFamily="34" charset="0"/>
              </a:rPr>
              <a:t>Professionalism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6600" y="2541191"/>
            <a:ext cx="2468880" cy="2468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Executive Functioning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2872740" y="3531791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qual 11"/>
          <p:cNvSpPr/>
          <p:nvPr/>
        </p:nvSpPr>
        <p:spPr>
          <a:xfrm>
            <a:off x="5844540" y="3531791"/>
            <a:ext cx="304800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48400" y="2541191"/>
            <a:ext cx="2468880" cy="2468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Soft Skills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1004</Words>
  <Application>Microsoft Office PowerPoint</Application>
  <PresentationFormat>On-screen Show (4:3)</PresentationFormat>
  <Paragraphs>235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   Minding the (Soft-Skills) Gap: The Importance of Soft-Skills Development for Community College Students  </vt:lpstr>
      <vt:lpstr>What We Know College Changes &amp; How “College” Is Changing</vt:lpstr>
      <vt:lpstr>Lingering Issues</vt:lpstr>
      <vt:lpstr>One Million Degrees’ Mission</vt:lpstr>
      <vt:lpstr>The OMD Scholar</vt:lpstr>
      <vt:lpstr>Scholar Strengths</vt:lpstr>
      <vt:lpstr>Scholar Challenges</vt:lpstr>
      <vt:lpstr>Scholar Challenges Continued…</vt:lpstr>
      <vt:lpstr>OMD’s Conceptualization of  ‘Soft Skills’</vt:lpstr>
      <vt:lpstr>Our Scholar Development Model</vt:lpstr>
      <vt:lpstr>OMD Program &amp; Soft Skills</vt:lpstr>
      <vt:lpstr>Is There Something Else Going On?</vt:lpstr>
      <vt:lpstr>Adulthood and Occupational Identity</vt:lpstr>
      <vt:lpstr>Identity Framework</vt:lpstr>
      <vt:lpstr>OMD, Identity, &amp; Soft Skills</vt:lpstr>
      <vt:lpstr>Year 1 Research Goals</vt:lpstr>
      <vt:lpstr>Application of Identity Framework </vt:lpstr>
      <vt:lpstr>Methods</vt:lpstr>
      <vt:lpstr>Identity Audiences</vt:lpstr>
      <vt:lpstr>Slide 20</vt:lpstr>
      <vt:lpstr>Slide 21</vt:lpstr>
      <vt:lpstr>Slide 22</vt:lpstr>
      <vt:lpstr>OMD, Identity &amp; Soft Skills</vt:lpstr>
      <vt:lpstr>Mechanisms</vt:lpstr>
      <vt:lpstr> Final Thoughts  </vt:lpstr>
      <vt:lpstr>Thanks!</vt:lpstr>
    </vt:vector>
  </TitlesOfParts>
  <Company>ISAC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jbr</cp:lastModifiedBy>
  <cp:revision>9</cp:revision>
  <cp:lastPrinted>2014-06-17T18:32:00Z</cp:lastPrinted>
  <dcterms:created xsi:type="dcterms:W3CDTF">2013-05-22T15:51:51Z</dcterms:created>
  <dcterms:modified xsi:type="dcterms:W3CDTF">2014-07-18T20:26:34Z</dcterms:modified>
</cp:coreProperties>
</file>