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74" r:id="rId4"/>
    <p:sldId id="275" r:id="rId5"/>
    <p:sldId id="283" r:id="rId6"/>
    <p:sldId id="268" r:id="rId7"/>
    <p:sldId id="269" r:id="rId8"/>
  </p:sldIdLst>
  <p:sldSz cx="9144000" cy="6858000" type="screen4x3"/>
  <p:notesSz cx="6985000" cy="9271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16" y="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70DB75-E8DD-44AE-AD09-E034902FF49E}" type="doc">
      <dgm:prSet loTypeId="urn:diagrams.loki3.com/TabbedArc+Icon" loCatId="officeonline" qsTypeId="urn:microsoft.com/office/officeart/2005/8/quickstyle/3d1" qsCatId="3D" csTypeId="urn:microsoft.com/office/officeart/2005/8/colors/accent3_2" csCatId="accent3" phldr="1"/>
      <dgm:spPr/>
    </dgm:pt>
    <dgm:pt modelId="{6E987760-190C-479F-8701-A699EA3CB35F}">
      <dgm:prSet phldrT="[Text]"/>
      <dgm:spPr/>
      <dgm:t>
        <a:bodyPr/>
        <a:lstStyle/>
        <a:p>
          <a:r>
            <a:rPr lang="en-US" dirty="0" smtClean="0"/>
            <a:t>Dual Language</a:t>
          </a:r>
          <a:endParaRPr lang="en-US" dirty="0"/>
        </a:p>
      </dgm:t>
    </dgm:pt>
    <dgm:pt modelId="{D1E8DA06-26D8-43CC-B906-0EB20A7C7BB3}" type="parTrans" cxnId="{7623CB60-E9B5-48DB-951E-C61B28DEEB09}">
      <dgm:prSet/>
      <dgm:spPr/>
      <dgm:t>
        <a:bodyPr/>
        <a:lstStyle/>
        <a:p>
          <a:endParaRPr lang="en-US"/>
        </a:p>
      </dgm:t>
    </dgm:pt>
    <dgm:pt modelId="{3FB1CF63-F39D-45A8-A438-8AA5E8C3E903}" type="sibTrans" cxnId="{7623CB60-E9B5-48DB-951E-C61B28DEEB09}">
      <dgm:prSet/>
      <dgm:spPr/>
      <dgm:t>
        <a:bodyPr/>
        <a:lstStyle/>
        <a:p>
          <a:endParaRPr lang="en-US"/>
        </a:p>
      </dgm:t>
    </dgm:pt>
    <dgm:pt modelId="{13539425-573F-4B2C-9003-4F29FBDF94E4}">
      <dgm:prSet phldrT="[Text]"/>
      <dgm:spPr/>
      <dgm:t>
        <a:bodyPr/>
        <a:lstStyle/>
        <a:p>
          <a:r>
            <a:rPr lang="en-US" dirty="0" smtClean="0"/>
            <a:t>Parent &amp; Community Engagement</a:t>
          </a:r>
          <a:endParaRPr lang="en-US" dirty="0"/>
        </a:p>
      </dgm:t>
    </dgm:pt>
    <dgm:pt modelId="{A8F000E7-FAC9-4070-8AD3-83D35E82F7E1}" type="parTrans" cxnId="{B194BF5A-C37B-40BA-960A-364B1DDE9C1B}">
      <dgm:prSet/>
      <dgm:spPr/>
      <dgm:t>
        <a:bodyPr/>
        <a:lstStyle/>
        <a:p>
          <a:endParaRPr lang="en-US"/>
        </a:p>
      </dgm:t>
    </dgm:pt>
    <dgm:pt modelId="{A4FAA5A9-6E02-4A74-A2DC-50192FCA17D9}" type="sibTrans" cxnId="{B194BF5A-C37B-40BA-960A-364B1DDE9C1B}">
      <dgm:prSet/>
      <dgm:spPr/>
      <dgm:t>
        <a:bodyPr/>
        <a:lstStyle/>
        <a:p>
          <a:endParaRPr lang="en-US"/>
        </a:p>
      </dgm:t>
    </dgm:pt>
    <dgm:pt modelId="{C745B7B5-690A-4CFF-9702-29FDA6921E81}">
      <dgm:prSet phldrT="[Text]"/>
      <dgm:spPr/>
      <dgm:t>
        <a:bodyPr/>
        <a:lstStyle/>
        <a:p>
          <a:r>
            <a:rPr lang="en-US" dirty="0" smtClean="0"/>
            <a:t>Post-Secondary Achievement </a:t>
          </a:r>
          <a:endParaRPr lang="en-US" dirty="0"/>
        </a:p>
      </dgm:t>
    </dgm:pt>
    <dgm:pt modelId="{73353591-A259-4A95-B303-4026074E3BBE}" type="parTrans" cxnId="{ADAE8EB9-6AE4-4DAD-9B15-74C2ACBB8A79}">
      <dgm:prSet/>
      <dgm:spPr/>
      <dgm:t>
        <a:bodyPr/>
        <a:lstStyle/>
        <a:p>
          <a:endParaRPr lang="en-US"/>
        </a:p>
      </dgm:t>
    </dgm:pt>
    <dgm:pt modelId="{67ED1BFF-6AB3-441D-BF37-723C921FA963}" type="sibTrans" cxnId="{ADAE8EB9-6AE4-4DAD-9B15-74C2ACBB8A79}">
      <dgm:prSet/>
      <dgm:spPr/>
      <dgm:t>
        <a:bodyPr/>
        <a:lstStyle/>
        <a:p>
          <a:endParaRPr lang="en-US"/>
        </a:p>
      </dgm:t>
    </dgm:pt>
    <dgm:pt modelId="{62CE73EA-912B-4B74-B801-953C5EF01EFE}" type="pres">
      <dgm:prSet presAssocID="{3F70DB75-E8DD-44AE-AD09-E034902FF49E}" presName="Name0" presStyleCnt="0">
        <dgm:presLayoutVars>
          <dgm:dir/>
          <dgm:resizeHandles val="exact"/>
        </dgm:presLayoutVars>
      </dgm:prSet>
      <dgm:spPr/>
    </dgm:pt>
    <dgm:pt modelId="{491F1A51-972A-40C8-B8BD-3BA2FCB7950C}" type="pres">
      <dgm:prSet presAssocID="{6E987760-190C-479F-8701-A699EA3CB35F}" presName="twoplus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A97440-E587-4890-9299-5A5DFBD76E79}" type="pres">
      <dgm:prSet presAssocID="{13539425-573F-4B2C-9003-4F29FBDF94E4}" presName="twoplus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E02758-6E86-415D-9FF8-86425DE9B17D}" type="pres">
      <dgm:prSet presAssocID="{C745B7B5-690A-4CFF-9702-29FDA6921E81}" presName="twoplus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AE8EB9-6AE4-4DAD-9B15-74C2ACBB8A79}" srcId="{3F70DB75-E8DD-44AE-AD09-E034902FF49E}" destId="{C745B7B5-690A-4CFF-9702-29FDA6921E81}" srcOrd="2" destOrd="0" parTransId="{73353591-A259-4A95-B303-4026074E3BBE}" sibTransId="{67ED1BFF-6AB3-441D-BF37-723C921FA963}"/>
    <dgm:cxn modelId="{8B7CEFEF-1E08-4B0C-9EC5-288CB2FC2A67}" type="presOf" srcId="{3F70DB75-E8DD-44AE-AD09-E034902FF49E}" destId="{62CE73EA-912B-4B74-B801-953C5EF01EFE}" srcOrd="0" destOrd="0" presId="urn:diagrams.loki3.com/TabbedArc+Icon"/>
    <dgm:cxn modelId="{02CC07D6-3BAD-4409-A4FF-257A95A60865}" type="presOf" srcId="{6E987760-190C-479F-8701-A699EA3CB35F}" destId="{491F1A51-972A-40C8-B8BD-3BA2FCB7950C}" srcOrd="0" destOrd="0" presId="urn:diagrams.loki3.com/TabbedArc+Icon"/>
    <dgm:cxn modelId="{5B716E02-9616-43BF-832D-9B561816C9BA}" type="presOf" srcId="{C745B7B5-690A-4CFF-9702-29FDA6921E81}" destId="{39E02758-6E86-415D-9FF8-86425DE9B17D}" srcOrd="0" destOrd="0" presId="urn:diagrams.loki3.com/TabbedArc+Icon"/>
    <dgm:cxn modelId="{7623CB60-E9B5-48DB-951E-C61B28DEEB09}" srcId="{3F70DB75-E8DD-44AE-AD09-E034902FF49E}" destId="{6E987760-190C-479F-8701-A699EA3CB35F}" srcOrd="0" destOrd="0" parTransId="{D1E8DA06-26D8-43CC-B906-0EB20A7C7BB3}" sibTransId="{3FB1CF63-F39D-45A8-A438-8AA5E8C3E903}"/>
    <dgm:cxn modelId="{B194BF5A-C37B-40BA-960A-364B1DDE9C1B}" srcId="{3F70DB75-E8DD-44AE-AD09-E034902FF49E}" destId="{13539425-573F-4B2C-9003-4F29FBDF94E4}" srcOrd="1" destOrd="0" parTransId="{A8F000E7-FAC9-4070-8AD3-83D35E82F7E1}" sibTransId="{A4FAA5A9-6E02-4A74-A2DC-50192FCA17D9}"/>
    <dgm:cxn modelId="{A2EFCE13-07DC-4552-9893-6A0CB108941C}" type="presOf" srcId="{13539425-573F-4B2C-9003-4F29FBDF94E4}" destId="{FAA97440-E587-4890-9299-5A5DFBD76E79}" srcOrd="0" destOrd="0" presId="urn:diagrams.loki3.com/TabbedArc+Icon"/>
    <dgm:cxn modelId="{A3BEE8AA-B2B0-42C4-8867-DD132DFCD847}" type="presParOf" srcId="{62CE73EA-912B-4B74-B801-953C5EF01EFE}" destId="{491F1A51-972A-40C8-B8BD-3BA2FCB7950C}" srcOrd="0" destOrd="0" presId="urn:diagrams.loki3.com/TabbedArc+Icon"/>
    <dgm:cxn modelId="{0BC41835-9E58-4039-B225-0BBE24E99009}" type="presParOf" srcId="{62CE73EA-912B-4B74-B801-953C5EF01EFE}" destId="{FAA97440-E587-4890-9299-5A5DFBD76E79}" srcOrd="1" destOrd="0" presId="urn:diagrams.loki3.com/TabbedArc+Icon"/>
    <dgm:cxn modelId="{19C8D371-F136-4B33-8F2A-2537324B0E17}" type="presParOf" srcId="{62CE73EA-912B-4B74-B801-953C5EF01EFE}" destId="{39E02758-6E86-415D-9FF8-86425DE9B17D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EED679-E009-40CB-9910-76CF08557521}" type="doc">
      <dgm:prSet loTypeId="urn:microsoft.com/office/officeart/2005/8/layout/cycle4" loCatId="cycle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DB60CB1-4682-4E69-8D7C-574C53462189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DACA Know Your Rights on Employment Workshop </a:t>
          </a:r>
          <a:endParaRPr lang="en-US" dirty="0">
            <a:solidFill>
              <a:schemeClr val="tx1"/>
            </a:solidFill>
          </a:endParaRPr>
        </a:p>
      </dgm:t>
    </dgm:pt>
    <dgm:pt modelId="{F5963526-67AD-4572-8B78-00B2AE936487}" type="parTrans" cxnId="{4BFE5A09-D7DE-4434-B822-8C4FFA6AD75B}">
      <dgm:prSet/>
      <dgm:spPr/>
      <dgm:t>
        <a:bodyPr/>
        <a:lstStyle/>
        <a:p>
          <a:endParaRPr lang="en-US"/>
        </a:p>
      </dgm:t>
    </dgm:pt>
    <dgm:pt modelId="{BFE413B7-95E0-4E35-9C5A-EC422BE6A137}" type="sibTrans" cxnId="{4BFE5A09-D7DE-4434-B822-8C4FFA6AD75B}">
      <dgm:prSet/>
      <dgm:spPr/>
      <dgm:t>
        <a:bodyPr/>
        <a:lstStyle/>
        <a:p>
          <a:endParaRPr lang="en-US"/>
        </a:p>
      </dgm:t>
    </dgm:pt>
    <dgm:pt modelId="{3B1D6CFD-D818-4130-8035-2A852E57DA0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Educator Licensure</a:t>
          </a:r>
          <a:endParaRPr lang="en-US" dirty="0">
            <a:solidFill>
              <a:schemeClr val="tx1"/>
            </a:solidFill>
          </a:endParaRPr>
        </a:p>
      </dgm:t>
    </dgm:pt>
    <dgm:pt modelId="{7F53252B-CCA4-4AF3-985F-F6B58644B7A6}" type="parTrans" cxnId="{DE1AC27D-FEAD-4AF5-BD39-4E7BBF4E855E}">
      <dgm:prSet/>
      <dgm:spPr/>
      <dgm:t>
        <a:bodyPr/>
        <a:lstStyle/>
        <a:p>
          <a:endParaRPr lang="en-US"/>
        </a:p>
      </dgm:t>
    </dgm:pt>
    <dgm:pt modelId="{EA0F5A3F-EC1F-4201-85C9-947F8FBA4F6F}" type="sibTrans" cxnId="{DE1AC27D-FEAD-4AF5-BD39-4E7BBF4E855E}">
      <dgm:prSet/>
      <dgm:spPr/>
      <dgm:t>
        <a:bodyPr/>
        <a:lstStyle/>
        <a:p>
          <a:endParaRPr lang="en-US"/>
        </a:p>
      </dgm:t>
    </dgm:pt>
    <dgm:pt modelId="{EFE50D02-7BDB-4FE0-A9E9-10E83EF9CC2B}">
      <dgm:prSet phldrT="[Text]"/>
      <dgm:spPr/>
      <dgm:t>
        <a:bodyPr/>
        <a:lstStyle/>
        <a:p>
          <a:r>
            <a:rPr lang="en-US" dirty="0" smtClean="0"/>
            <a:t>Universities were unclear about  teacher licensures</a:t>
          </a:r>
          <a:endParaRPr lang="en-US" dirty="0"/>
        </a:p>
      </dgm:t>
    </dgm:pt>
    <dgm:pt modelId="{A699C60A-693D-42B8-9FF6-7E9BC33DABB4}" type="parTrans" cxnId="{A26A4416-4680-4D77-8959-30CDD5A739FF}">
      <dgm:prSet/>
      <dgm:spPr/>
      <dgm:t>
        <a:bodyPr/>
        <a:lstStyle/>
        <a:p>
          <a:endParaRPr lang="en-US"/>
        </a:p>
      </dgm:t>
    </dgm:pt>
    <dgm:pt modelId="{C1C8CAF2-2ED0-4662-A79E-08C8878FFC9B}" type="sibTrans" cxnId="{A26A4416-4680-4D77-8959-30CDD5A739FF}">
      <dgm:prSet/>
      <dgm:spPr/>
      <dgm:t>
        <a:bodyPr/>
        <a:lstStyle/>
        <a:p>
          <a:endParaRPr lang="en-US"/>
        </a:p>
      </dgm:t>
    </dgm:pt>
    <dgm:pt modelId="{0B900649-CF6A-46EF-B673-56742B1A7460}">
      <dgm:prSet phldrT="[Text]"/>
      <dgm:spPr/>
      <dgm:t>
        <a:bodyPr/>
        <a:lstStyle/>
        <a:p>
          <a:endParaRPr lang="en-US" dirty="0"/>
        </a:p>
      </dgm:t>
    </dgm:pt>
    <dgm:pt modelId="{C7184BB3-5FF9-4C89-A994-6C476A380BF1}" type="parTrans" cxnId="{21B17145-E095-4905-931A-8CABDD56DC06}">
      <dgm:prSet/>
      <dgm:spPr/>
      <dgm:t>
        <a:bodyPr/>
        <a:lstStyle/>
        <a:p>
          <a:endParaRPr lang="en-US"/>
        </a:p>
      </dgm:t>
    </dgm:pt>
    <dgm:pt modelId="{FDCF21C1-BD6B-4322-ADB5-889E69DEC4BC}" type="sibTrans" cxnId="{21B17145-E095-4905-931A-8CABDD56DC06}">
      <dgm:prSet/>
      <dgm:spPr/>
      <dgm:t>
        <a:bodyPr/>
        <a:lstStyle/>
        <a:p>
          <a:endParaRPr lang="en-US"/>
        </a:p>
      </dgm:t>
    </dgm:pt>
    <dgm:pt modelId="{C60350E4-8119-4450-B084-B19CA076AF09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DACA &amp; Higher Education Panel</a:t>
          </a:r>
          <a:endParaRPr lang="en-US" dirty="0">
            <a:solidFill>
              <a:schemeClr val="tx1"/>
            </a:solidFill>
          </a:endParaRPr>
        </a:p>
      </dgm:t>
    </dgm:pt>
    <dgm:pt modelId="{96A55CBE-5C33-41CC-97E3-B8F5A671DCBD}" type="sibTrans" cxnId="{5EA50998-338F-4A27-9302-A9A288B91242}">
      <dgm:prSet/>
      <dgm:spPr/>
      <dgm:t>
        <a:bodyPr/>
        <a:lstStyle/>
        <a:p>
          <a:endParaRPr lang="en-US"/>
        </a:p>
      </dgm:t>
    </dgm:pt>
    <dgm:pt modelId="{A61BED9C-563B-4200-B54C-D1419AFCF24E}" type="parTrans" cxnId="{5EA50998-338F-4A27-9302-A9A288B91242}">
      <dgm:prSet/>
      <dgm:spPr/>
      <dgm:t>
        <a:bodyPr/>
        <a:lstStyle/>
        <a:p>
          <a:endParaRPr lang="en-US"/>
        </a:p>
      </dgm:t>
    </dgm:pt>
    <dgm:pt modelId="{D8611CD1-2124-4581-BF57-305643536416}">
      <dgm:prSet phldrT="[Text]"/>
      <dgm:spPr/>
      <dgm:t>
        <a:bodyPr/>
        <a:lstStyle/>
        <a:p>
          <a:r>
            <a:rPr lang="en-US" dirty="0" smtClean="0"/>
            <a:t>FAFSA Forms </a:t>
          </a:r>
          <a:endParaRPr lang="en-US" dirty="0"/>
        </a:p>
      </dgm:t>
    </dgm:pt>
    <dgm:pt modelId="{C096D95C-7BBC-4E92-8D5B-26D25A017812}" type="sibTrans" cxnId="{B25D3B20-1927-4DF6-8AB8-6D57FA74E86C}">
      <dgm:prSet/>
      <dgm:spPr/>
      <dgm:t>
        <a:bodyPr/>
        <a:lstStyle/>
        <a:p>
          <a:endParaRPr lang="en-US"/>
        </a:p>
      </dgm:t>
    </dgm:pt>
    <dgm:pt modelId="{7EDD9FA3-6FAA-4994-805C-DD0C579B9CBB}" type="parTrans" cxnId="{B25D3B20-1927-4DF6-8AB8-6D57FA74E86C}">
      <dgm:prSet/>
      <dgm:spPr/>
      <dgm:t>
        <a:bodyPr/>
        <a:lstStyle/>
        <a:p>
          <a:endParaRPr lang="en-US"/>
        </a:p>
      </dgm:t>
    </dgm:pt>
    <dgm:pt modelId="{0DE818E2-E766-40BD-A5AB-01D395B6EDDA}">
      <dgm:prSet phldrT="[Text]"/>
      <dgm:spPr/>
      <dgm:t>
        <a:bodyPr/>
        <a:lstStyle/>
        <a:p>
          <a:r>
            <a:rPr lang="en-US" dirty="0" smtClean="0"/>
            <a:t>1098-T Penalties</a:t>
          </a:r>
          <a:endParaRPr lang="en-US" dirty="0"/>
        </a:p>
      </dgm:t>
    </dgm:pt>
    <dgm:pt modelId="{8E775D00-3366-4569-9790-CF9FCAC7E622}" type="sibTrans" cxnId="{6E927781-85AD-420E-A83F-B975F7D6E6F1}">
      <dgm:prSet/>
      <dgm:spPr/>
      <dgm:t>
        <a:bodyPr/>
        <a:lstStyle/>
        <a:p>
          <a:endParaRPr lang="en-US"/>
        </a:p>
      </dgm:t>
    </dgm:pt>
    <dgm:pt modelId="{6D25C84F-5420-44FF-872C-E7C5E880210F}" type="parTrans" cxnId="{6E927781-85AD-420E-A83F-B975F7D6E6F1}">
      <dgm:prSet/>
      <dgm:spPr/>
      <dgm:t>
        <a:bodyPr/>
        <a:lstStyle/>
        <a:p>
          <a:endParaRPr lang="en-US"/>
        </a:p>
      </dgm:t>
    </dgm:pt>
    <dgm:pt modelId="{BCD8EFE6-9D5E-4E1A-9E6C-03A991F28573}">
      <dgm:prSet phldrT="[Text]"/>
      <dgm:spPr/>
      <dgm:t>
        <a:bodyPr/>
        <a:lstStyle/>
        <a:p>
          <a:endParaRPr lang="en-US" dirty="0"/>
        </a:p>
      </dgm:t>
    </dgm:pt>
    <dgm:pt modelId="{2E682068-7A9C-4167-9C30-20FE725AAA78}" type="sibTrans" cxnId="{4F0DF066-DA2E-4A7E-8444-7F08D0FA3F24}">
      <dgm:prSet/>
      <dgm:spPr/>
      <dgm:t>
        <a:bodyPr/>
        <a:lstStyle/>
        <a:p>
          <a:endParaRPr lang="en-US"/>
        </a:p>
      </dgm:t>
    </dgm:pt>
    <dgm:pt modelId="{053337D6-02EC-4933-85AD-8A94D7CC72C4}" type="parTrans" cxnId="{4F0DF066-DA2E-4A7E-8444-7F08D0FA3F24}">
      <dgm:prSet/>
      <dgm:spPr/>
      <dgm:t>
        <a:bodyPr/>
        <a:lstStyle/>
        <a:p>
          <a:endParaRPr lang="en-US"/>
        </a:p>
      </dgm:t>
    </dgm:pt>
    <dgm:pt modelId="{07241347-EDF9-409E-B4FF-7EF77F2C3A34}">
      <dgm:prSet phldrT="[Text]"/>
      <dgm:spPr/>
      <dgm:t>
        <a:bodyPr/>
        <a:lstStyle/>
        <a:p>
          <a:endParaRPr lang="en-US" dirty="0"/>
        </a:p>
      </dgm:t>
    </dgm:pt>
    <dgm:pt modelId="{EB941EA4-5309-42B7-8B59-EA95E3268EEF}" type="sibTrans" cxnId="{D693A70F-F717-4DEC-8B6B-5D55112EC4E9}">
      <dgm:prSet/>
      <dgm:spPr/>
      <dgm:t>
        <a:bodyPr/>
        <a:lstStyle/>
        <a:p>
          <a:endParaRPr lang="en-US"/>
        </a:p>
      </dgm:t>
    </dgm:pt>
    <dgm:pt modelId="{5144481D-F9D3-477C-8FAB-F9CF06E974F0}" type="parTrans" cxnId="{D693A70F-F717-4DEC-8B6B-5D55112EC4E9}">
      <dgm:prSet/>
      <dgm:spPr/>
      <dgm:t>
        <a:bodyPr/>
        <a:lstStyle/>
        <a:p>
          <a:endParaRPr lang="en-US"/>
        </a:p>
      </dgm:t>
    </dgm:pt>
    <dgm:pt modelId="{B975A3F3-C624-413C-865E-2E70448CB1A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Illinois Department of Financial &amp; Professional Regulations </a:t>
          </a:r>
          <a:endParaRPr lang="en-US" dirty="0">
            <a:solidFill>
              <a:schemeClr val="tx1"/>
            </a:solidFill>
          </a:endParaRPr>
        </a:p>
      </dgm:t>
    </dgm:pt>
    <dgm:pt modelId="{75994A70-35C7-4C4E-9BFE-A2506D11343B}" type="sibTrans" cxnId="{2521A207-8D23-40EE-B42A-65220A437C73}">
      <dgm:prSet/>
      <dgm:spPr/>
      <dgm:t>
        <a:bodyPr/>
        <a:lstStyle/>
        <a:p>
          <a:endParaRPr lang="en-US"/>
        </a:p>
      </dgm:t>
    </dgm:pt>
    <dgm:pt modelId="{6F8B085F-997E-41AF-B206-DC768D033C9E}" type="parTrans" cxnId="{2521A207-8D23-40EE-B42A-65220A437C73}">
      <dgm:prSet/>
      <dgm:spPr/>
      <dgm:t>
        <a:bodyPr/>
        <a:lstStyle/>
        <a:p>
          <a:endParaRPr lang="en-US"/>
        </a:p>
      </dgm:t>
    </dgm:pt>
    <dgm:pt modelId="{B5996F92-4B98-4C02-A1EC-4CB5A7DDC2AC}">
      <dgm:prSet phldrT="[Text]"/>
      <dgm:spPr/>
      <dgm:t>
        <a:bodyPr/>
        <a:lstStyle/>
        <a:p>
          <a:r>
            <a:rPr lang="en-US" dirty="0" smtClean="0"/>
            <a:t>Citizenship is not a requirement </a:t>
          </a:r>
          <a:endParaRPr lang="en-US" dirty="0"/>
        </a:p>
      </dgm:t>
    </dgm:pt>
    <dgm:pt modelId="{91898C80-1C05-43A8-A831-FDFF4CF49822}" type="sibTrans" cxnId="{44687ED2-E125-48A4-8C52-DA06C684455E}">
      <dgm:prSet/>
      <dgm:spPr/>
      <dgm:t>
        <a:bodyPr/>
        <a:lstStyle/>
        <a:p>
          <a:endParaRPr lang="en-US"/>
        </a:p>
      </dgm:t>
    </dgm:pt>
    <dgm:pt modelId="{3090B63D-E678-4C01-AD07-27EA1F30D4BB}" type="parTrans" cxnId="{44687ED2-E125-48A4-8C52-DA06C684455E}">
      <dgm:prSet/>
      <dgm:spPr/>
      <dgm:t>
        <a:bodyPr/>
        <a:lstStyle/>
        <a:p>
          <a:endParaRPr lang="en-US"/>
        </a:p>
      </dgm:t>
    </dgm:pt>
    <dgm:pt modelId="{C8FC81CA-2665-48A5-BBB8-BEC70FF22B19}">
      <dgm:prSet phldrT="[Text]"/>
      <dgm:spPr/>
      <dgm:t>
        <a:bodyPr/>
        <a:lstStyle/>
        <a:p>
          <a:r>
            <a:rPr lang="en-US" dirty="0" smtClean="0"/>
            <a:t>Proprietary schools denying admissions to Undocumented Students</a:t>
          </a:r>
          <a:endParaRPr lang="en-US" dirty="0"/>
        </a:p>
      </dgm:t>
    </dgm:pt>
    <dgm:pt modelId="{EEDBBDB6-44FB-48BB-B667-19F90D4F47FD}" type="parTrans" cxnId="{83FB17A2-C70B-45AB-874D-7DF7B49DD61F}">
      <dgm:prSet/>
      <dgm:spPr/>
      <dgm:t>
        <a:bodyPr/>
        <a:lstStyle/>
        <a:p>
          <a:endParaRPr lang="en-US"/>
        </a:p>
      </dgm:t>
    </dgm:pt>
    <dgm:pt modelId="{DE587B77-8E14-46C4-BD55-C9292E749E7A}" type="sibTrans" cxnId="{83FB17A2-C70B-45AB-874D-7DF7B49DD61F}">
      <dgm:prSet/>
      <dgm:spPr/>
      <dgm:t>
        <a:bodyPr/>
        <a:lstStyle/>
        <a:p>
          <a:endParaRPr lang="en-US"/>
        </a:p>
      </dgm:t>
    </dgm:pt>
    <dgm:pt modelId="{476DD986-16CC-42C5-AEE0-D6D118701F89}">
      <dgm:prSet phldrT="[Text]"/>
      <dgm:spPr/>
      <dgm:t>
        <a:bodyPr/>
        <a:lstStyle/>
        <a:p>
          <a:r>
            <a:rPr lang="en-US" dirty="0" smtClean="0"/>
            <a:t>ISBE confirms that Citizenship is not a requirement</a:t>
          </a:r>
          <a:endParaRPr lang="en-US" dirty="0"/>
        </a:p>
      </dgm:t>
    </dgm:pt>
    <dgm:pt modelId="{D6A49F88-EAAC-4566-8CDC-7AFC9E6F819A}" type="parTrans" cxnId="{25BAD519-622F-4AAD-A330-403905536359}">
      <dgm:prSet/>
      <dgm:spPr/>
    </dgm:pt>
    <dgm:pt modelId="{030E47D0-420C-4B5E-A2AF-566FC774D806}" type="sibTrans" cxnId="{25BAD519-622F-4AAD-A330-403905536359}">
      <dgm:prSet/>
      <dgm:spPr/>
    </dgm:pt>
    <dgm:pt modelId="{D88FD84C-022C-44BE-8380-454D6C4C7A4D}">
      <dgm:prSet phldrT="[Text]"/>
      <dgm:spPr/>
      <dgm:t>
        <a:bodyPr/>
        <a:lstStyle/>
        <a:p>
          <a:r>
            <a:rPr lang="en-US" dirty="0" smtClean="0"/>
            <a:t>I-9 forms and document abuse</a:t>
          </a:r>
          <a:endParaRPr lang="en-US" dirty="0"/>
        </a:p>
      </dgm:t>
    </dgm:pt>
    <dgm:pt modelId="{DB24AC32-81FD-408B-A115-AEE326ECE436}" type="sibTrans" cxnId="{D0CF25B2-BF92-4D42-A13C-F037C113E947}">
      <dgm:prSet/>
      <dgm:spPr/>
      <dgm:t>
        <a:bodyPr/>
        <a:lstStyle/>
        <a:p>
          <a:endParaRPr lang="en-US"/>
        </a:p>
      </dgm:t>
    </dgm:pt>
    <dgm:pt modelId="{A12E1EBB-C830-4887-BA56-CACD24BC355E}" type="parTrans" cxnId="{D0CF25B2-BF92-4D42-A13C-F037C113E947}">
      <dgm:prSet/>
      <dgm:spPr/>
      <dgm:t>
        <a:bodyPr/>
        <a:lstStyle/>
        <a:p>
          <a:endParaRPr lang="en-US"/>
        </a:p>
      </dgm:t>
    </dgm:pt>
    <dgm:pt modelId="{AA4FA199-E680-4014-B1C4-7DE13A48876D}">
      <dgm:prSet phldrT="[Text]"/>
      <dgm:spPr/>
      <dgm:t>
        <a:bodyPr/>
        <a:lstStyle/>
        <a:p>
          <a:r>
            <a:rPr lang="en-US" dirty="0" smtClean="0"/>
            <a:t>Work Study Programs and Financial Aid </a:t>
          </a:r>
          <a:endParaRPr lang="en-US" dirty="0"/>
        </a:p>
      </dgm:t>
    </dgm:pt>
    <dgm:pt modelId="{6CF46422-8E8A-41B7-AC80-9FA1EB27C84C}" type="parTrans" cxnId="{F2829624-6EF1-4179-9080-694210F0AB8F}">
      <dgm:prSet/>
      <dgm:spPr/>
    </dgm:pt>
    <dgm:pt modelId="{EB8CD45E-F933-48DD-BBF9-3E12822D24FC}" type="sibTrans" cxnId="{F2829624-6EF1-4179-9080-694210F0AB8F}">
      <dgm:prSet/>
      <dgm:spPr/>
    </dgm:pt>
    <dgm:pt modelId="{86827BDD-BC5E-4EDC-B006-DD25E7014FE0}" type="pres">
      <dgm:prSet presAssocID="{36EED679-E009-40CB-9910-76CF0855752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ABEECB-8975-481C-B0A4-04E70DB73FEB}" type="pres">
      <dgm:prSet presAssocID="{36EED679-E009-40CB-9910-76CF08557521}" presName="children" presStyleCnt="0"/>
      <dgm:spPr/>
    </dgm:pt>
    <dgm:pt modelId="{66014954-7E3C-4638-9008-0B383FA81ACE}" type="pres">
      <dgm:prSet presAssocID="{36EED679-E009-40CB-9910-76CF08557521}" presName="child1group" presStyleCnt="0"/>
      <dgm:spPr/>
    </dgm:pt>
    <dgm:pt modelId="{BD62DCFF-AA0C-4FCC-91C6-8E24695957F0}" type="pres">
      <dgm:prSet presAssocID="{36EED679-E009-40CB-9910-76CF08557521}" presName="child1" presStyleLbl="bgAcc1" presStyleIdx="0" presStyleCnt="4"/>
      <dgm:spPr/>
      <dgm:t>
        <a:bodyPr/>
        <a:lstStyle/>
        <a:p>
          <a:endParaRPr lang="en-US"/>
        </a:p>
      </dgm:t>
    </dgm:pt>
    <dgm:pt modelId="{05C03C6A-5412-4286-B1AE-2DA3E540E7A7}" type="pres">
      <dgm:prSet presAssocID="{36EED679-E009-40CB-9910-76CF08557521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0D0D31-DCCA-48F7-8777-5EA71CD94F31}" type="pres">
      <dgm:prSet presAssocID="{36EED679-E009-40CB-9910-76CF08557521}" presName="child2group" presStyleCnt="0"/>
      <dgm:spPr/>
    </dgm:pt>
    <dgm:pt modelId="{D638DC6A-3AEA-4E19-A91C-35180221788F}" type="pres">
      <dgm:prSet presAssocID="{36EED679-E009-40CB-9910-76CF08557521}" presName="child2" presStyleLbl="bgAcc1" presStyleIdx="1" presStyleCnt="4" custLinFactNeighborX="2372"/>
      <dgm:spPr/>
      <dgm:t>
        <a:bodyPr/>
        <a:lstStyle/>
        <a:p>
          <a:endParaRPr lang="en-US"/>
        </a:p>
      </dgm:t>
    </dgm:pt>
    <dgm:pt modelId="{45ACF7AB-3F31-4779-8570-C9AF6A609219}" type="pres">
      <dgm:prSet presAssocID="{36EED679-E009-40CB-9910-76CF08557521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CF505-A06D-4A30-BA94-CBE9B8287B50}" type="pres">
      <dgm:prSet presAssocID="{36EED679-E009-40CB-9910-76CF08557521}" presName="child3group" presStyleCnt="0"/>
      <dgm:spPr/>
    </dgm:pt>
    <dgm:pt modelId="{A958B5F3-B5D0-4B5B-9C54-27A3BB2F9944}" type="pres">
      <dgm:prSet presAssocID="{36EED679-E009-40CB-9910-76CF08557521}" presName="child3" presStyleLbl="bgAcc1" presStyleIdx="2" presStyleCnt="4"/>
      <dgm:spPr/>
      <dgm:t>
        <a:bodyPr/>
        <a:lstStyle/>
        <a:p>
          <a:endParaRPr lang="en-US"/>
        </a:p>
      </dgm:t>
    </dgm:pt>
    <dgm:pt modelId="{CCD986EA-10EF-4AB6-9171-7DAFCCFAFECC}" type="pres">
      <dgm:prSet presAssocID="{36EED679-E009-40CB-9910-76CF08557521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4858FD-4377-4D4C-9CC6-0E263AF3C397}" type="pres">
      <dgm:prSet presAssocID="{36EED679-E009-40CB-9910-76CF08557521}" presName="child4group" presStyleCnt="0"/>
      <dgm:spPr/>
    </dgm:pt>
    <dgm:pt modelId="{70A85935-BDA3-4809-A952-EC8C395EF603}" type="pres">
      <dgm:prSet presAssocID="{36EED679-E009-40CB-9910-76CF08557521}" presName="child4" presStyleLbl="bgAcc1" presStyleIdx="3" presStyleCnt="4" custScaleX="112867"/>
      <dgm:spPr/>
      <dgm:t>
        <a:bodyPr/>
        <a:lstStyle/>
        <a:p>
          <a:endParaRPr lang="en-US"/>
        </a:p>
      </dgm:t>
    </dgm:pt>
    <dgm:pt modelId="{084AB41F-D19A-4639-A9AB-A9A251715695}" type="pres">
      <dgm:prSet presAssocID="{36EED679-E009-40CB-9910-76CF08557521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54A093-97E6-49E3-88C6-FF1DEBB008F8}" type="pres">
      <dgm:prSet presAssocID="{36EED679-E009-40CB-9910-76CF08557521}" presName="childPlaceholder" presStyleCnt="0"/>
      <dgm:spPr/>
    </dgm:pt>
    <dgm:pt modelId="{BD3D5780-DC64-4EC4-BEEB-89E3C9690BC7}" type="pres">
      <dgm:prSet presAssocID="{36EED679-E009-40CB-9910-76CF08557521}" presName="circle" presStyleCnt="0"/>
      <dgm:spPr/>
    </dgm:pt>
    <dgm:pt modelId="{CDD102D1-E167-4E97-9E9F-B458B5D9D054}" type="pres">
      <dgm:prSet presAssocID="{36EED679-E009-40CB-9910-76CF08557521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85F42-F9C3-47EA-A192-0BE133FF545E}" type="pres">
      <dgm:prSet presAssocID="{36EED679-E009-40CB-9910-76CF08557521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627AC6-92A8-412F-BFE4-B69E30364CC5}" type="pres">
      <dgm:prSet presAssocID="{36EED679-E009-40CB-9910-76CF08557521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14902-8C60-43F4-B245-8400EF21FD6F}" type="pres">
      <dgm:prSet presAssocID="{36EED679-E009-40CB-9910-76CF08557521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80E15B-7409-44FC-AA35-2A0DC2899713}" type="pres">
      <dgm:prSet presAssocID="{36EED679-E009-40CB-9910-76CF08557521}" presName="quadrantPlaceholder" presStyleCnt="0"/>
      <dgm:spPr/>
    </dgm:pt>
    <dgm:pt modelId="{6BF3E055-998F-4CD1-BC1C-EDB9C934A3CD}" type="pres">
      <dgm:prSet presAssocID="{36EED679-E009-40CB-9910-76CF08557521}" presName="center1" presStyleLbl="fgShp" presStyleIdx="0" presStyleCnt="2"/>
      <dgm:spPr/>
    </dgm:pt>
    <dgm:pt modelId="{F2114E52-AF04-4DAB-A927-9C77A25613F3}" type="pres">
      <dgm:prSet presAssocID="{36EED679-E009-40CB-9910-76CF08557521}" presName="center2" presStyleLbl="fgShp" presStyleIdx="1" presStyleCnt="2"/>
      <dgm:spPr/>
    </dgm:pt>
  </dgm:ptLst>
  <dgm:cxnLst>
    <dgm:cxn modelId="{E6E254BF-1FD3-490C-9C74-00F7C54C7DA0}" type="presOf" srcId="{36EED679-E009-40CB-9910-76CF08557521}" destId="{86827BDD-BC5E-4EDC-B006-DD25E7014FE0}" srcOrd="0" destOrd="0" presId="urn:microsoft.com/office/officeart/2005/8/layout/cycle4"/>
    <dgm:cxn modelId="{CF057398-41A6-41AA-A222-1755142BA3B6}" type="presOf" srcId="{D8611CD1-2124-4581-BF57-305643536416}" destId="{A958B5F3-B5D0-4B5B-9C54-27A3BB2F9944}" srcOrd="0" destOrd="3" presId="urn:microsoft.com/office/officeart/2005/8/layout/cycle4"/>
    <dgm:cxn modelId="{F0F0EEC4-4BB2-4240-931F-666A7E03C72A}" type="presOf" srcId="{B5996F92-4B98-4C02-A1EC-4CB5A7DDC2AC}" destId="{70A85935-BDA3-4809-A952-EC8C395EF603}" srcOrd="0" destOrd="0" presId="urn:microsoft.com/office/officeart/2005/8/layout/cycle4"/>
    <dgm:cxn modelId="{BF2A017D-CFEE-4BB7-8EE2-B90DAC99D2B4}" type="presOf" srcId="{0B900649-CF6A-46EF-B673-56742B1A7460}" destId="{45ACF7AB-3F31-4779-8570-C9AF6A609219}" srcOrd="1" destOrd="2" presId="urn:microsoft.com/office/officeart/2005/8/layout/cycle4"/>
    <dgm:cxn modelId="{4F5754DC-63BC-488C-9A55-D4AE813F55F8}" type="presOf" srcId="{D8611CD1-2124-4581-BF57-305643536416}" destId="{CCD986EA-10EF-4AB6-9171-7DAFCCFAFECC}" srcOrd="1" destOrd="3" presId="urn:microsoft.com/office/officeart/2005/8/layout/cycle4"/>
    <dgm:cxn modelId="{B99055B2-C92D-4561-A807-524E3249F426}" type="presOf" srcId="{D88FD84C-022C-44BE-8380-454D6C4C7A4D}" destId="{05C03C6A-5412-4286-B1AE-2DA3E540E7A7}" srcOrd="1" destOrd="0" presId="urn:microsoft.com/office/officeart/2005/8/layout/cycle4"/>
    <dgm:cxn modelId="{44687ED2-E125-48A4-8C52-DA06C684455E}" srcId="{B975A3F3-C624-413C-865E-2E70448CB1A7}" destId="{B5996F92-4B98-4C02-A1EC-4CB5A7DDC2AC}" srcOrd="0" destOrd="0" parTransId="{3090B63D-E678-4C01-AD07-27EA1F30D4BB}" sibTransId="{91898C80-1C05-43A8-A831-FDFF4CF49822}"/>
    <dgm:cxn modelId="{4A860287-0F2A-47A9-BBA4-A882A5846DB3}" type="presOf" srcId="{0B900649-CF6A-46EF-B673-56742B1A7460}" destId="{D638DC6A-3AEA-4E19-A91C-35180221788F}" srcOrd="0" destOrd="2" presId="urn:microsoft.com/office/officeart/2005/8/layout/cycle4"/>
    <dgm:cxn modelId="{12F38C23-F986-4625-AD47-DA1BAC141688}" type="presOf" srcId="{AA4FA199-E680-4014-B1C4-7DE13A48876D}" destId="{05C03C6A-5412-4286-B1AE-2DA3E540E7A7}" srcOrd="1" destOrd="1" presId="urn:microsoft.com/office/officeart/2005/8/layout/cycle4"/>
    <dgm:cxn modelId="{A26A4416-4680-4D77-8959-30CDD5A739FF}" srcId="{3B1D6CFD-D818-4130-8035-2A852E57DA03}" destId="{EFE50D02-7BDB-4FE0-A9E9-10E83EF9CC2B}" srcOrd="0" destOrd="0" parTransId="{A699C60A-693D-42B8-9FF6-7E9BC33DABB4}" sibTransId="{C1C8CAF2-2ED0-4662-A79E-08C8878FFC9B}"/>
    <dgm:cxn modelId="{362B7027-31C4-404D-9A69-30B9C8D689DD}" type="presOf" srcId="{2DB60CB1-4682-4E69-8D7C-574C53462189}" destId="{CDD102D1-E167-4E97-9E9F-B458B5D9D054}" srcOrd="0" destOrd="0" presId="urn:microsoft.com/office/officeart/2005/8/layout/cycle4"/>
    <dgm:cxn modelId="{EA74E074-F668-48E3-B846-BBD58D5D11FE}" type="presOf" srcId="{C8FC81CA-2665-48A5-BBB8-BEC70FF22B19}" destId="{084AB41F-D19A-4639-A9AB-A9A251715695}" srcOrd="1" destOrd="1" presId="urn:microsoft.com/office/officeart/2005/8/layout/cycle4"/>
    <dgm:cxn modelId="{5EA50998-338F-4A27-9302-A9A288B91242}" srcId="{36EED679-E009-40CB-9910-76CF08557521}" destId="{C60350E4-8119-4450-B084-B19CA076AF09}" srcOrd="2" destOrd="0" parTransId="{A61BED9C-563B-4200-B54C-D1419AFCF24E}" sibTransId="{96A55CBE-5C33-41CC-97E3-B8F5A671DCBD}"/>
    <dgm:cxn modelId="{D693A70F-F717-4DEC-8B6B-5D55112EC4E9}" srcId="{C60350E4-8119-4450-B084-B19CA076AF09}" destId="{07241347-EDF9-409E-B4FF-7EF77F2C3A34}" srcOrd="0" destOrd="0" parTransId="{5144481D-F9D3-477C-8FAB-F9CF06E974F0}" sibTransId="{EB941EA4-5309-42B7-8B59-EA95E3268EEF}"/>
    <dgm:cxn modelId="{8E3D758C-5161-4791-81BA-D45AC0B336BD}" type="presOf" srcId="{B5996F92-4B98-4C02-A1EC-4CB5A7DDC2AC}" destId="{084AB41F-D19A-4639-A9AB-A9A251715695}" srcOrd="1" destOrd="0" presId="urn:microsoft.com/office/officeart/2005/8/layout/cycle4"/>
    <dgm:cxn modelId="{25BAD519-622F-4AAD-A330-403905536359}" srcId="{3B1D6CFD-D818-4130-8035-2A852E57DA03}" destId="{476DD986-16CC-42C5-AEE0-D6D118701F89}" srcOrd="1" destOrd="0" parTransId="{D6A49F88-EAAC-4566-8CDC-7AFC9E6F819A}" sibTransId="{030E47D0-420C-4B5E-A2AF-566FC774D806}"/>
    <dgm:cxn modelId="{A5AD5278-7697-487A-B001-DCEA31D73867}" type="presOf" srcId="{3B1D6CFD-D818-4130-8035-2A852E57DA03}" destId="{71785F42-F9C3-47EA-A192-0BE133FF545E}" srcOrd="0" destOrd="0" presId="urn:microsoft.com/office/officeart/2005/8/layout/cycle4"/>
    <dgm:cxn modelId="{405C137E-D95C-4FC3-83CB-4B2B1C9789E9}" type="presOf" srcId="{C60350E4-8119-4450-B084-B19CA076AF09}" destId="{C5627AC6-92A8-412F-BFE4-B69E30364CC5}" srcOrd="0" destOrd="0" presId="urn:microsoft.com/office/officeart/2005/8/layout/cycle4"/>
    <dgm:cxn modelId="{37445D1A-E93F-4425-BE2A-D5618544FA3E}" type="presOf" srcId="{0DE818E2-E766-40BD-A5AB-01D395B6EDDA}" destId="{CCD986EA-10EF-4AB6-9171-7DAFCCFAFECC}" srcOrd="1" destOrd="2" presId="urn:microsoft.com/office/officeart/2005/8/layout/cycle4"/>
    <dgm:cxn modelId="{04068449-EB04-430F-B578-4BA8F70B003E}" type="presOf" srcId="{D88FD84C-022C-44BE-8380-454D6C4C7A4D}" destId="{BD62DCFF-AA0C-4FCC-91C6-8E24695957F0}" srcOrd="0" destOrd="0" presId="urn:microsoft.com/office/officeart/2005/8/layout/cycle4"/>
    <dgm:cxn modelId="{E13F089C-D67E-49C6-8C57-E35E69F0639E}" type="presOf" srcId="{07241347-EDF9-409E-B4FF-7EF77F2C3A34}" destId="{CCD986EA-10EF-4AB6-9171-7DAFCCFAFECC}" srcOrd="1" destOrd="0" presId="urn:microsoft.com/office/officeart/2005/8/layout/cycle4"/>
    <dgm:cxn modelId="{B25D3B20-1927-4DF6-8AB8-6D57FA74E86C}" srcId="{C60350E4-8119-4450-B084-B19CA076AF09}" destId="{D8611CD1-2124-4581-BF57-305643536416}" srcOrd="3" destOrd="0" parTransId="{7EDD9FA3-6FAA-4994-805C-DD0C579B9CBB}" sibTransId="{C096D95C-7BBC-4E92-8D5B-26D25A017812}"/>
    <dgm:cxn modelId="{9A7733C7-0FD7-4812-8231-C49E702C2FAB}" type="presOf" srcId="{BCD8EFE6-9D5E-4E1A-9E6C-03A991F28573}" destId="{A958B5F3-B5D0-4B5B-9C54-27A3BB2F9944}" srcOrd="0" destOrd="1" presId="urn:microsoft.com/office/officeart/2005/8/layout/cycle4"/>
    <dgm:cxn modelId="{F2829624-6EF1-4179-9080-694210F0AB8F}" srcId="{2DB60CB1-4682-4E69-8D7C-574C53462189}" destId="{AA4FA199-E680-4014-B1C4-7DE13A48876D}" srcOrd="1" destOrd="0" parTransId="{6CF46422-8E8A-41B7-AC80-9FA1EB27C84C}" sibTransId="{EB8CD45E-F933-48DD-BBF9-3E12822D24FC}"/>
    <dgm:cxn modelId="{D0CF25B2-BF92-4D42-A13C-F037C113E947}" srcId="{2DB60CB1-4682-4E69-8D7C-574C53462189}" destId="{D88FD84C-022C-44BE-8380-454D6C4C7A4D}" srcOrd="0" destOrd="0" parTransId="{A12E1EBB-C830-4887-BA56-CACD24BC355E}" sibTransId="{DB24AC32-81FD-408B-A115-AEE326ECE436}"/>
    <dgm:cxn modelId="{D66660EC-4C05-4E11-ADFD-D7EE9E613E29}" type="presOf" srcId="{476DD986-16CC-42C5-AEE0-D6D118701F89}" destId="{45ACF7AB-3F31-4779-8570-C9AF6A609219}" srcOrd="1" destOrd="1" presId="urn:microsoft.com/office/officeart/2005/8/layout/cycle4"/>
    <dgm:cxn modelId="{5DCDE793-C621-4C47-8BDA-1DAE7F1F11D3}" type="presOf" srcId="{B975A3F3-C624-413C-865E-2E70448CB1A7}" destId="{7CC14902-8C60-43F4-B245-8400EF21FD6F}" srcOrd="0" destOrd="0" presId="urn:microsoft.com/office/officeart/2005/8/layout/cycle4"/>
    <dgm:cxn modelId="{4BFE5A09-D7DE-4434-B822-8C4FFA6AD75B}" srcId="{36EED679-E009-40CB-9910-76CF08557521}" destId="{2DB60CB1-4682-4E69-8D7C-574C53462189}" srcOrd="0" destOrd="0" parTransId="{F5963526-67AD-4572-8B78-00B2AE936487}" sibTransId="{BFE413B7-95E0-4E35-9C5A-EC422BE6A137}"/>
    <dgm:cxn modelId="{BDE470C7-432B-45AA-B527-BD6F71A58D19}" type="presOf" srcId="{BCD8EFE6-9D5E-4E1A-9E6C-03A991F28573}" destId="{CCD986EA-10EF-4AB6-9171-7DAFCCFAFECC}" srcOrd="1" destOrd="1" presId="urn:microsoft.com/office/officeart/2005/8/layout/cycle4"/>
    <dgm:cxn modelId="{8F95E115-131E-4B27-A8AE-B0C825003DC5}" type="presOf" srcId="{EFE50D02-7BDB-4FE0-A9E9-10E83EF9CC2B}" destId="{45ACF7AB-3F31-4779-8570-C9AF6A609219}" srcOrd="1" destOrd="0" presId="urn:microsoft.com/office/officeart/2005/8/layout/cycle4"/>
    <dgm:cxn modelId="{9BA3AF0E-32DE-4286-A741-F0883939D3F8}" type="presOf" srcId="{0DE818E2-E766-40BD-A5AB-01D395B6EDDA}" destId="{A958B5F3-B5D0-4B5B-9C54-27A3BB2F9944}" srcOrd="0" destOrd="2" presId="urn:microsoft.com/office/officeart/2005/8/layout/cycle4"/>
    <dgm:cxn modelId="{DE1AC27D-FEAD-4AF5-BD39-4E7BBF4E855E}" srcId="{36EED679-E009-40CB-9910-76CF08557521}" destId="{3B1D6CFD-D818-4130-8035-2A852E57DA03}" srcOrd="1" destOrd="0" parTransId="{7F53252B-CCA4-4AF3-985F-F6B58644B7A6}" sibTransId="{EA0F5A3F-EC1F-4201-85C9-947F8FBA4F6F}"/>
    <dgm:cxn modelId="{1DC4F064-AD92-42D4-A81F-A8C810DCF8AD}" type="presOf" srcId="{C8FC81CA-2665-48A5-BBB8-BEC70FF22B19}" destId="{70A85935-BDA3-4809-A952-EC8C395EF603}" srcOrd="0" destOrd="1" presId="urn:microsoft.com/office/officeart/2005/8/layout/cycle4"/>
    <dgm:cxn modelId="{2BB73D8A-9B9E-4C5B-8CD8-F1958DD05D94}" type="presOf" srcId="{EFE50D02-7BDB-4FE0-A9E9-10E83EF9CC2B}" destId="{D638DC6A-3AEA-4E19-A91C-35180221788F}" srcOrd="0" destOrd="0" presId="urn:microsoft.com/office/officeart/2005/8/layout/cycle4"/>
    <dgm:cxn modelId="{83FB17A2-C70B-45AB-874D-7DF7B49DD61F}" srcId="{B975A3F3-C624-413C-865E-2E70448CB1A7}" destId="{C8FC81CA-2665-48A5-BBB8-BEC70FF22B19}" srcOrd="1" destOrd="0" parTransId="{EEDBBDB6-44FB-48BB-B667-19F90D4F47FD}" sibTransId="{DE587B77-8E14-46C4-BD55-C9292E749E7A}"/>
    <dgm:cxn modelId="{2521A207-8D23-40EE-B42A-65220A437C73}" srcId="{36EED679-E009-40CB-9910-76CF08557521}" destId="{B975A3F3-C624-413C-865E-2E70448CB1A7}" srcOrd="3" destOrd="0" parTransId="{6F8B085F-997E-41AF-B206-DC768D033C9E}" sibTransId="{75994A70-35C7-4C4E-9BFE-A2506D11343B}"/>
    <dgm:cxn modelId="{21B17145-E095-4905-931A-8CABDD56DC06}" srcId="{3B1D6CFD-D818-4130-8035-2A852E57DA03}" destId="{0B900649-CF6A-46EF-B673-56742B1A7460}" srcOrd="2" destOrd="0" parTransId="{C7184BB3-5FF9-4C89-A994-6C476A380BF1}" sibTransId="{FDCF21C1-BD6B-4322-ADB5-889E69DEC4BC}"/>
    <dgm:cxn modelId="{5E5B560A-2BE7-4C6D-A4B8-957B06685BA0}" type="presOf" srcId="{07241347-EDF9-409E-B4FF-7EF77F2C3A34}" destId="{A958B5F3-B5D0-4B5B-9C54-27A3BB2F9944}" srcOrd="0" destOrd="0" presId="urn:microsoft.com/office/officeart/2005/8/layout/cycle4"/>
    <dgm:cxn modelId="{69792644-E03A-44E4-8E33-4922E098D069}" type="presOf" srcId="{AA4FA199-E680-4014-B1C4-7DE13A48876D}" destId="{BD62DCFF-AA0C-4FCC-91C6-8E24695957F0}" srcOrd="0" destOrd="1" presId="urn:microsoft.com/office/officeart/2005/8/layout/cycle4"/>
    <dgm:cxn modelId="{4F0DF066-DA2E-4A7E-8444-7F08D0FA3F24}" srcId="{C60350E4-8119-4450-B084-B19CA076AF09}" destId="{BCD8EFE6-9D5E-4E1A-9E6C-03A991F28573}" srcOrd="1" destOrd="0" parTransId="{053337D6-02EC-4933-85AD-8A94D7CC72C4}" sibTransId="{2E682068-7A9C-4167-9C30-20FE725AAA78}"/>
    <dgm:cxn modelId="{6E927781-85AD-420E-A83F-B975F7D6E6F1}" srcId="{C60350E4-8119-4450-B084-B19CA076AF09}" destId="{0DE818E2-E766-40BD-A5AB-01D395B6EDDA}" srcOrd="2" destOrd="0" parTransId="{6D25C84F-5420-44FF-872C-E7C5E880210F}" sibTransId="{8E775D00-3366-4569-9790-CF9FCAC7E622}"/>
    <dgm:cxn modelId="{42F1A235-EC7F-4324-8971-84F11EA04EFB}" type="presOf" srcId="{476DD986-16CC-42C5-AEE0-D6D118701F89}" destId="{D638DC6A-3AEA-4E19-A91C-35180221788F}" srcOrd="0" destOrd="1" presId="urn:microsoft.com/office/officeart/2005/8/layout/cycle4"/>
    <dgm:cxn modelId="{374A5662-80A5-413F-B8BA-84A4C515000B}" type="presParOf" srcId="{86827BDD-BC5E-4EDC-B006-DD25E7014FE0}" destId="{66ABEECB-8975-481C-B0A4-04E70DB73FEB}" srcOrd="0" destOrd="0" presId="urn:microsoft.com/office/officeart/2005/8/layout/cycle4"/>
    <dgm:cxn modelId="{1DF88027-DB7A-493F-8F49-CFB9D5354CBF}" type="presParOf" srcId="{66ABEECB-8975-481C-B0A4-04E70DB73FEB}" destId="{66014954-7E3C-4638-9008-0B383FA81ACE}" srcOrd="0" destOrd="0" presId="urn:microsoft.com/office/officeart/2005/8/layout/cycle4"/>
    <dgm:cxn modelId="{D9F3C44A-B413-4ACC-9F32-E01D034693D8}" type="presParOf" srcId="{66014954-7E3C-4638-9008-0B383FA81ACE}" destId="{BD62DCFF-AA0C-4FCC-91C6-8E24695957F0}" srcOrd="0" destOrd="0" presId="urn:microsoft.com/office/officeart/2005/8/layout/cycle4"/>
    <dgm:cxn modelId="{03F9A3C6-A495-40A8-A528-9A7C79551510}" type="presParOf" srcId="{66014954-7E3C-4638-9008-0B383FA81ACE}" destId="{05C03C6A-5412-4286-B1AE-2DA3E540E7A7}" srcOrd="1" destOrd="0" presId="urn:microsoft.com/office/officeart/2005/8/layout/cycle4"/>
    <dgm:cxn modelId="{B240935D-FA35-4135-8656-2191F4261F46}" type="presParOf" srcId="{66ABEECB-8975-481C-B0A4-04E70DB73FEB}" destId="{DF0D0D31-DCCA-48F7-8777-5EA71CD94F31}" srcOrd="1" destOrd="0" presId="urn:microsoft.com/office/officeart/2005/8/layout/cycle4"/>
    <dgm:cxn modelId="{C8074D85-30D9-4826-A94B-60E91DC79650}" type="presParOf" srcId="{DF0D0D31-DCCA-48F7-8777-5EA71CD94F31}" destId="{D638DC6A-3AEA-4E19-A91C-35180221788F}" srcOrd="0" destOrd="0" presId="urn:microsoft.com/office/officeart/2005/8/layout/cycle4"/>
    <dgm:cxn modelId="{ACB7DBA0-26AE-4895-ACA7-3420BA3F70DA}" type="presParOf" srcId="{DF0D0D31-DCCA-48F7-8777-5EA71CD94F31}" destId="{45ACF7AB-3F31-4779-8570-C9AF6A609219}" srcOrd="1" destOrd="0" presId="urn:microsoft.com/office/officeart/2005/8/layout/cycle4"/>
    <dgm:cxn modelId="{15B84C0E-E934-42B3-8215-D84A0F93F332}" type="presParOf" srcId="{66ABEECB-8975-481C-B0A4-04E70DB73FEB}" destId="{14BCF505-A06D-4A30-BA94-CBE9B8287B50}" srcOrd="2" destOrd="0" presId="urn:microsoft.com/office/officeart/2005/8/layout/cycle4"/>
    <dgm:cxn modelId="{70A3185C-EF92-4C4D-9122-F0FAED83797F}" type="presParOf" srcId="{14BCF505-A06D-4A30-BA94-CBE9B8287B50}" destId="{A958B5F3-B5D0-4B5B-9C54-27A3BB2F9944}" srcOrd="0" destOrd="0" presId="urn:microsoft.com/office/officeart/2005/8/layout/cycle4"/>
    <dgm:cxn modelId="{36BAFFDB-A9A2-4016-AD00-12E49D2EB4BF}" type="presParOf" srcId="{14BCF505-A06D-4A30-BA94-CBE9B8287B50}" destId="{CCD986EA-10EF-4AB6-9171-7DAFCCFAFECC}" srcOrd="1" destOrd="0" presId="urn:microsoft.com/office/officeart/2005/8/layout/cycle4"/>
    <dgm:cxn modelId="{D3889948-2EA5-4845-B763-68CB42A3B04B}" type="presParOf" srcId="{66ABEECB-8975-481C-B0A4-04E70DB73FEB}" destId="{294858FD-4377-4D4C-9CC6-0E263AF3C397}" srcOrd="3" destOrd="0" presId="urn:microsoft.com/office/officeart/2005/8/layout/cycle4"/>
    <dgm:cxn modelId="{45E967AE-7092-4C1B-8B67-FAAF775160CE}" type="presParOf" srcId="{294858FD-4377-4D4C-9CC6-0E263AF3C397}" destId="{70A85935-BDA3-4809-A952-EC8C395EF603}" srcOrd="0" destOrd="0" presId="urn:microsoft.com/office/officeart/2005/8/layout/cycle4"/>
    <dgm:cxn modelId="{F66DB0D4-B629-4E94-B52E-F26999F80774}" type="presParOf" srcId="{294858FD-4377-4D4C-9CC6-0E263AF3C397}" destId="{084AB41F-D19A-4639-A9AB-A9A251715695}" srcOrd="1" destOrd="0" presId="urn:microsoft.com/office/officeart/2005/8/layout/cycle4"/>
    <dgm:cxn modelId="{666F6EE0-9F58-4F10-B74F-E043D8616E69}" type="presParOf" srcId="{66ABEECB-8975-481C-B0A4-04E70DB73FEB}" destId="{7554A093-97E6-49E3-88C6-FF1DEBB008F8}" srcOrd="4" destOrd="0" presId="urn:microsoft.com/office/officeart/2005/8/layout/cycle4"/>
    <dgm:cxn modelId="{E3B21C3F-65DA-46D1-BBC9-FF90FA086773}" type="presParOf" srcId="{86827BDD-BC5E-4EDC-B006-DD25E7014FE0}" destId="{BD3D5780-DC64-4EC4-BEEB-89E3C9690BC7}" srcOrd="1" destOrd="0" presId="urn:microsoft.com/office/officeart/2005/8/layout/cycle4"/>
    <dgm:cxn modelId="{00790225-DE8D-43B6-80B8-7FD82608D839}" type="presParOf" srcId="{BD3D5780-DC64-4EC4-BEEB-89E3C9690BC7}" destId="{CDD102D1-E167-4E97-9E9F-B458B5D9D054}" srcOrd="0" destOrd="0" presId="urn:microsoft.com/office/officeart/2005/8/layout/cycle4"/>
    <dgm:cxn modelId="{B0D35326-3279-404A-A794-FBFE8F77F5F5}" type="presParOf" srcId="{BD3D5780-DC64-4EC4-BEEB-89E3C9690BC7}" destId="{71785F42-F9C3-47EA-A192-0BE133FF545E}" srcOrd="1" destOrd="0" presId="urn:microsoft.com/office/officeart/2005/8/layout/cycle4"/>
    <dgm:cxn modelId="{AB6662E8-2B0D-4603-8308-014923CB0A57}" type="presParOf" srcId="{BD3D5780-DC64-4EC4-BEEB-89E3C9690BC7}" destId="{C5627AC6-92A8-412F-BFE4-B69E30364CC5}" srcOrd="2" destOrd="0" presId="urn:microsoft.com/office/officeart/2005/8/layout/cycle4"/>
    <dgm:cxn modelId="{4A45DFB1-624C-42D9-A12B-A37BEB92FF3F}" type="presParOf" srcId="{BD3D5780-DC64-4EC4-BEEB-89E3C9690BC7}" destId="{7CC14902-8C60-43F4-B245-8400EF21FD6F}" srcOrd="3" destOrd="0" presId="urn:microsoft.com/office/officeart/2005/8/layout/cycle4"/>
    <dgm:cxn modelId="{8E146230-DDEB-4329-8EB5-4CD610BF621D}" type="presParOf" srcId="{BD3D5780-DC64-4EC4-BEEB-89E3C9690BC7}" destId="{6580E15B-7409-44FC-AA35-2A0DC2899713}" srcOrd="4" destOrd="0" presId="urn:microsoft.com/office/officeart/2005/8/layout/cycle4"/>
    <dgm:cxn modelId="{8F50B9E2-F093-4684-A356-7C8678E74DC6}" type="presParOf" srcId="{86827BDD-BC5E-4EDC-B006-DD25E7014FE0}" destId="{6BF3E055-998F-4CD1-BC1C-EDB9C934A3CD}" srcOrd="2" destOrd="0" presId="urn:microsoft.com/office/officeart/2005/8/layout/cycle4"/>
    <dgm:cxn modelId="{D1D93C61-79A0-4DDF-BB49-362A67FD3A71}" type="presParOf" srcId="{86827BDD-BC5E-4EDC-B006-DD25E7014FE0}" destId="{F2114E52-AF04-4DAB-A927-9C77A25613F3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0BC3E2-8889-4D0E-B767-741BED786C3D}" type="doc">
      <dgm:prSet loTypeId="urn:microsoft.com/office/officeart/2005/8/layout/hProcess4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07DA111-DB81-482B-A1EF-2CAEB363757E}">
      <dgm:prSet phldrT="[Text]"/>
      <dgm:spPr/>
      <dgm:t>
        <a:bodyPr/>
        <a:lstStyle/>
        <a:p>
          <a:r>
            <a:rPr lang="en-US" dirty="0" smtClean="0"/>
            <a:t>SR 903</a:t>
          </a:r>
          <a:endParaRPr lang="en-US" dirty="0"/>
        </a:p>
      </dgm:t>
    </dgm:pt>
    <dgm:pt modelId="{7FE0ABBD-2009-4A02-88D7-367724A47798}" type="parTrans" cxnId="{6C8CA1E1-CAA0-4D02-A34D-A7FC6ABEE860}">
      <dgm:prSet/>
      <dgm:spPr/>
      <dgm:t>
        <a:bodyPr/>
        <a:lstStyle/>
        <a:p>
          <a:endParaRPr lang="en-US"/>
        </a:p>
      </dgm:t>
    </dgm:pt>
    <dgm:pt modelId="{AB9AD96E-800F-4711-94FD-12296C4D9A9B}" type="sibTrans" cxnId="{6C8CA1E1-CAA0-4D02-A34D-A7FC6ABEE860}">
      <dgm:prSet/>
      <dgm:spPr/>
      <dgm:t>
        <a:bodyPr/>
        <a:lstStyle/>
        <a:p>
          <a:endParaRPr lang="en-US"/>
        </a:p>
      </dgm:t>
    </dgm:pt>
    <dgm:pt modelId="{A9FF1E02-937D-4452-8DD2-D68C08A9CBC7}">
      <dgm:prSet phldrT="[Text]"/>
      <dgm:spPr/>
      <dgm:t>
        <a:bodyPr/>
        <a:lstStyle/>
        <a:p>
          <a:r>
            <a:rPr lang="en-US" dirty="0" smtClean="0"/>
            <a:t>Increase in Enrollment </a:t>
          </a:r>
          <a:endParaRPr lang="en-US" dirty="0"/>
        </a:p>
      </dgm:t>
    </dgm:pt>
    <dgm:pt modelId="{13658057-0133-4689-B3D0-8B8DFB5AA721}" type="parTrans" cxnId="{D1BC7F4B-7296-4BFB-898E-2FB75894E514}">
      <dgm:prSet/>
      <dgm:spPr/>
      <dgm:t>
        <a:bodyPr/>
        <a:lstStyle/>
        <a:p>
          <a:endParaRPr lang="en-US"/>
        </a:p>
      </dgm:t>
    </dgm:pt>
    <dgm:pt modelId="{664CFC4A-9607-4EDA-B0DD-DB7C275425D9}" type="sibTrans" cxnId="{D1BC7F4B-7296-4BFB-898E-2FB75894E514}">
      <dgm:prSet/>
      <dgm:spPr/>
      <dgm:t>
        <a:bodyPr/>
        <a:lstStyle/>
        <a:p>
          <a:endParaRPr lang="en-US"/>
        </a:p>
      </dgm:t>
    </dgm:pt>
    <dgm:pt modelId="{4AE8F7F1-2DCB-4C23-BDA2-62D3A773D8DE}">
      <dgm:prSet phldrT="[Text]"/>
      <dgm:spPr/>
      <dgm:t>
        <a:bodyPr/>
        <a:lstStyle/>
        <a:p>
          <a:r>
            <a:rPr lang="en-US" dirty="0" smtClean="0"/>
            <a:t>Low Completion Rates</a:t>
          </a:r>
          <a:endParaRPr lang="en-US" dirty="0"/>
        </a:p>
      </dgm:t>
    </dgm:pt>
    <dgm:pt modelId="{0BC48A15-C47B-4A79-9069-F11F19CE8D56}" type="parTrans" cxnId="{03F715EF-5887-41AC-8A98-5B2ACFF027A7}">
      <dgm:prSet/>
      <dgm:spPr/>
      <dgm:t>
        <a:bodyPr/>
        <a:lstStyle/>
        <a:p>
          <a:endParaRPr lang="en-US"/>
        </a:p>
      </dgm:t>
    </dgm:pt>
    <dgm:pt modelId="{83921547-1A75-478D-96CF-9D46E7F03B54}" type="sibTrans" cxnId="{03F715EF-5887-41AC-8A98-5B2ACFF027A7}">
      <dgm:prSet/>
      <dgm:spPr/>
      <dgm:t>
        <a:bodyPr/>
        <a:lstStyle/>
        <a:p>
          <a:endParaRPr lang="en-US"/>
        </a:p>
      </dgm:t>
    </dgm:pt>
    <dgm:pt modelId="{38623749-C69A-4CAE-8E6C-212CA58DA958}">
      <dgm:prSet phldrT="[Text]"/>
      <dgm:spPr/>
      <dgm:t>
        <a:bodyPr/>
        <a:lstStyle/>
        <a:p>
          <a:r>
            <a:rPr lang="en-US" dirty="0" smtClean="0"/>
            <a:t>Parent Guide</a:t>
          </a:r>
          <a:endParaRPr lang="en-US" dirty="0"/>
        </a:p>
      </dgm:t>
    </dgm:pt>
    <dgm:pt modelId="{70DEC934-0760-4574-B851-DD47420DB60B}" type="parTrans" cxnId="{9D5D3FD5-8409-4C3E-9199-9FD366DD5A8F}">
      <dgm:prSet/>
      <dgm:spPr/>
      <dgm:t>
        <a:bodyPr/>
        <a:lstStyle/>
        <a:p>
          <a:endParaRPr lang="en-US"/>
        </a:p>
      </dgm:t>
    </dgm:pt>
    <dgm:pt modelId="{BCB012C7-BB04-4456-A0B0-00BD3A6428D5}" type="sibTrans" cxnId="{9D5D3FD5-8409-4C3E-9199-9FD366DD5A8F}">
      <dgm:prSet/>
      <dgm:spPr/>
      <dgm:t>
        <a:bodyPr/>
        <a:lstStyle/>
        <a:p>
          <a:endParaRPr lang="en-US"/>
        </a:p>
      </dgm:t>
    </dgm:pt>
    <dgm:pt modelId="{D074E923-21C6-4B15-9025-E0355CEA54B5}">
      <dgm:prSet phldrT="[Text]"/>
      <dgm:spPr/>
      <dgm:t>
        <a:bodyPr/>
        <a:lstStyle/>
        <a:p>
          <a:r>
            <a:rPr lang="en-US" dirty="0" smtClean="0"/>
            <a:t>DACA</a:t>
          </a:r>
          <a:endParaRPr lang="en-US" dirty="0"/>
        </a:p>
      </dgm:t>
    </dgm:pt>
    <dgm:pt modelId="{7114F618-7831-4B59-9EFC-619E19B64179}" type="parTrans" cxnId="{7D8F5FB7-70B7-49F6-9E00-08C3B37F4575}">
      <dgm:prSet/>
      <dgm:spPr/>
      <dgm:t>
        <a:bodyPr/>
        <a:lstStyle/>
        <a:p>
          <a:endParaRPr lang="en-US"/>
        </a:p>
      </dgm:t>
    </dgm:pt>
    <dgm:pt modelId="{793095A4-E19C-4798-A38C-2A0E59504EDC}" type="sibTrans" cxnId="{7D8F5FB7-70B7-49F6-9E00-08C3B37F4575}">
      <dgm:prSet/>
      <dgm:spPr/>
      <dgm:t>
        <a:bodyPr/>
        <a:lstStyle/>
        <a:p>
          <a:endParaRPr lang="en-US"/>
        </a:p>
      </dgm:t>
    </dgm:pt>
    <dgm:pt modelId="{1463496D-DD53-474A-A494-85E2E5C19EE2}">
      <dgm:prSet phldrT="[Text]"/>
      <dgm:spPr/>
      <dgm:t>
        <a:bodyPr/>
        <a:lstStyle/>
        <a:p>
          <a:r>
            <a:rPr lang="en-US" dirty="0" smtClean="0"/>
            <a:t>Financial Aid </a:t>
          </a:r>
          <a:endParaRPr lang="en-US" dirty="0"/>
        </a:p>
      </dgm:t>
    </dgm:pt>
    <dgm:pt modelId="{763C9CD2-6391-42B4-8BCC-0783DFAABE88}" type="parTrans" cxnId="{0EDBC454-24A7-4EB9-9CD2-3E2C7B6BC84C}">
      <dgm:prSet/>
      <dgm:spPr/>
      <dgm:t>
        <a:bodyPr/>
        <a:lstStyle/>
        <a:p>
          <a:endParaRPr lang="en-US"/>
        </a:p>
      </dgm:t>
    </dgm:pt>
    <dgm:pt modelId="{629E2DB8-3B61-49AB-8835-2E893B3B6D5A}" type="sibTrans" cxnId="{0EDBC454-24A7-4EB9-9CD2-3E2C7B6BC84C}">
      <dgm:prSet/>
      <dgm:spPr/>
      <dgm:t>
        <a:bodyPr/>
        <a:lstStyle/>
        <a:p>
          <a:endParaRPr lang="en-US"/>
        </a:p>
      </dgm:t>
    </dgm:pt>
    <dgm:pt modelId="{0F360001-A035-4597-8554-652B7309D2AE}">
      <dgm:prSet phldrT="[Text]"/>
      <dgm:spPr/>
      <dgm:t>
        <a:bodyPr/>
        <a:lstStyle/>
        <a:p>
          <a:r>
            <a:rPr lang="en-US" dirty="0" smtClean="0"/>
            <a:t>Latino Resource Centers</a:t>
          </a:r>
          <a:endParaRPr lang="en-US" dirty="0"/>
        </a:p>
      </dgm:t>
    </dgm:pt>
    <dgm:pt modelId="{08C902EA-FE7B-4184-8615-244825128C65}" type="parTrans" cxnId="{58E5B57D-5DCE-407E-A5F9-087BF4F43830}">
      <dgm:prSet/>
      <dgm:spPr/>
      <dgm:t>
        <a:bodyPr/>
        <a:lstStyle/>
        <a:p>
          <a:endParaRPr lang="en-US"/>
        </a:p>
      </dgm:t>
    </dgm:pt>
    <dgm:pt modelId="{811F2DE8-8A62-4321-808E-02B9CA96F398}" type="sibTrans" cxnId="{58E5B57D-5DCE-407E-A5F9-087BF4F43830}">
      <dgm:prSet/>
      <dgm:spPr/>
      <dgm:t>
        <a:bodyPr/>
        <a:lstStyle/>
        <a:p>
          <a:endParaRPr lang="en-US"/>
        </a:p>
      </dgm:t>
    </dgm:pt>
    <dgm:pt modelId="{B3E72B84-AFF7-40EE-BCBD-1BE5EBFD3B98}">
      <dgm:prSet phldrT="[Text]"/>
      <dgm:spPr/>
      <dgm:t>
        <a:bodyPr/>
        <a:lstStyle/>
        <a:p>
          <a:r>
            <a:rPr lang="en-US" dirty="0" smtClean="0"/>
            <a:t>Convene </a:t>
          </a:r>
          <a:endParaRPr lang="en-US" dirty="0"/>
        </a:p>
      </dgm:t>
    </dgm:pt>
    <dgm:pt modelId="{C08B9074-65C8-4AC7-8EFB-2935B77932CA}" type="parTrans" cxnId="{C874DA50-314F-4D9D-BA04-F13845D0FF4A}">
      <dgm:prSet/>
      <dgm:spPr/>
      <dgm:t>
        <a:bodyPr/>
        <a:lstStyle/>
        <a:p>
          <a:endParaRPr lang="en-US"/>
        </a:p>
      </dgm:t>
    </dgm:pt>
    <dgm:pt modelId="{9590173B-8A6A-4DFC-892D-282DA76BFBA2}" type="sibTrans" cxnId="{C874DA50-314F-4D9D-BA04-F13845D0FF4A}">
      <dgm:prSet/>
      <dgm:spPr/>
      <dgm:t>
        <a:bodyPr/>
        <a:lstStyle/>
        <a:p>
          <a:endParaRPr lang="en-US"/>
        </a:p>
      </dgm:t>
    </dgm:pt>
    <dgm:pt modelId="{FF121B30-3B7C-4892-BF79-682F652C881F}">
      <dgm:prSet phldrT="[Text]"/>
      <dgm:spPr/>
      <dgm:t>
        <a:bodyPr/>
        <a:lstStyle/>
        <a:p>
          <a:r>
            <a:rPr lang="en-US" dirty="0" smtClean="0"/>
            <a:t>Best Practices </a:t>
          </a:r>
          <a:endParaRPr lang="en-US" dirty="0"/>
        </a:p>
      </dgm:t>
    </dgm:pt>
    <dgm:pt modelId="{78238DEC-4944-4FDA-BE43-63AF9BF1100E}" type="parTrans" cxnId="{34F137E6-9CF6-4222-9932-58527769D695}">
      <dgm:prSet/>
      <dgm:spPr/>
      <dgm:t>
        <a:bodyPr/>
        <a:lstStyle/>
        <a:p>
          <a:endParaRPr lang="en-US"/>
        </a:p>
      </dgm:t>
    </dgm:pt>
    <dgm:pt modelId="{04B67B44-FC06-44A3-BEE4-7A409FF527A0}" type="sibTrans" cxnId="{34F137E6-9CF6-4222-9932-58527769D695}">
      <dgm:prSet/>
      <dgm:spPr/>
      <dgm:t>
        <a:bodyPr/>
        <a:lstStyle/>
        <a:p>
          <a:endParaRPr lang="en-US"/>
        </a:p>
      </dgm:t>
    </dgm:pt>
    <dgm:pt modelId="{3D0538D4-9E95-4BE7-971B-EEF4BF8CBC73}" type="pres">
      <dgm:prSet presAssocID="{DA0BC3E2-8889-4D0E-B767-741BED786C3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9D3AEB-BFC3-49DB-BFA1-FF396EAFB9F5}" type="pres">
      <dgm:prSet presAssocID="{DA0BC3E2-8889-4D0E-B767-741BED786C3D}" presName="tSp" presStyleCnt="0"/>
      <dgm:spPr/>
    </dgm:pt>
    <dgm:pt modelId="{19454CD9-A48F-45F5-8E3F-BF4F60B4CCC9}" type="pres">
      <dgm:prSet presAssocID="{DA0BC3E2-8889-4D0E-B767-741BED786C3D}" presName="bSp" presStyleCnt="0"/>
      <dgm:spPr/>
    </dgm:pt>
    <dgm:pt modelId="{123A91B5-1C9B-4FF2-A89E-224E5F18EC1C}" type="pres">
      <dgm:prSet presAssocID="{DA0BC3E2-8889-4D0E-B767-741BED786C3D}" presName="process" presStyleCnt="0"/>
      <dgm:spPr/>
    </dgm:pt>
    <dgm:pt modelId="{183923A5-E55A-4D55-8242-0E9222BA5CF9}" type="pres">
      <dgm:prSet presAssocID="{807DA111-DB81-482B-A1EF-2CAEB363757E}" presName="composite1" presStyleCnt="0"/>
      <dgm:spPr/>
    </dgm:pt>
    <dgm:pt modelId="{7D84C456-B8A2-43BB-A99D-74EBA80087CE}" type="pres">
      <dgm:prSet presAssocID="{807DA111-DB81-482B-A1EF-2CAEB363757E}" presName="dummyNode1" presStyleLbl="node1" presStyleIdx="0" presStyleCnt="3"/>
      <dgm:spPr/>
    </dgm:pt>
    <dgm:pt modelId="{96E13A77-49A6-4E45-9446-83D4FFF25FA2}" type="pres">
      <dgm:prSet presAssocID="{807DA111-DB81-482B-A1EF-2CAEB363757E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E4483-5DFD-4ED2-81AC-61AE0B5C5604}" type="pres">
      <dgm:prSet presAssocID="{807DA111-DB81-482B-A1EF-2CAEB363757E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1489C3-A6A1-407A-AC91-15B01A0A2F9D}" type="pres">
      <dgm:prSet presAssocID="{807DA111-DB81-482B-A1EF-2CAEB363757E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96BE66-49DE-41A6-9605-73BE189F5A44}" type="pres">
      <dgm:prSet presAssocID="{807DA111-DB81-482B-A1EF-2CAEB363757E}" presName="connSite1" presStyleCnt="0"/>
      <dgm:spPr/>
    </dgm:pt>
    <dgm:pt modelId="{7C2E1F9F-2721-43EF-9671-13AC20F91B57}" type="pres">
      <dgm:prSet presAssocID="{AB9AD96E-800F-4711-94FD-12296C4D9A9B}" presName="Name9" presStyleLbl="sibTrans2D1" presStyleIdx="0" presStyleCnt="2"/>
      <dgm:spPr/>
      <dgm:t>
        <a:bodyPr/>
        <a:lstStyle/>
        <a:p>
          <a:endParaRPr lang="en-US"/>
        </a:p>
      </dgm:t>
    </dgm:pt>
    <dgm:pt modelId="{DC02DF75-76B6-4A73-B9B9-BEAD7E7207D5}" type="pres">
      <dgm:prSet presAssocID="{38623749-C69A-4CAE-8E6C-212CA58DA958}" presName="composite2" presStyleCnt="0"/>
      <dgm:spPr/>
    </dgm:pt>
    <dgm:pt modelId="{B9D336B1-AF54-4299-99C5-77621020A23F}" type="pres">
      <dgm:prSet presAssocID="{38623749-C69A-4CAE-8E6C-212CA58DA958}" presName="dummyNode2" presStyleLbl="node1" presStyleIdx="0" presStyleCnt="3"/>
      <dgm:spPr/>
    </dgm:pt>
    <dgm:pt modelId="{76EA7D1C-AFF3-4645-9BB3-C5C34DCF95CA}" type="pres">
      <dgm:prSet presAssocID="{38623749-C69A-4CAE-8E6C-212CA58DA958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4A3B6D-1E87-40C0-BE38-51FE3004E1BA}" type="pres">
      <dgm:prSet presAssocID="{38623749-C69A-4CAE-8E6C-212CA58DA958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2EBF1E-8133-4087-AAE1-991DAF7754B7}" type="pres">
      <dgm:prSet presAssocID="{38623749-C69A-4CAE-8E6C-212CA58DA958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5787B-62E5-4C0E-9B44-B18EEC31A691}" type="pres">
      <dgm:prSet presAssocID="{38623749-C69A-4CAE-8E6C-212CA58DA958}" presName="connSite2" presStyleCnt="0"/>
      <dgm:spPr/>
    </dgm:pt>
    <dgm:pt modelId="{BC94FE8F-E0EB-4FD4-A7BA-46E5BF94DC74}" type="pres">
      <dgm:prSet presAssocID="{BCB012C7-BB04-4456-A0B0-00BD3A6428D5}" presName="Name18" presStyleLbl="sibTrans2D1" presStyleIdx="1" presStyleCnt="2"/>
      <dgm:spPr/>
      <dgm:t>
        <a:bodyPr/>
        <a:lstStyle/>
        <a:p>
          <a:endParaRPr lang="en-US"/>
        </a:p>
      </dgm:t>
    </dgm:pt>
    <dgm:pt modelId="{9B8C7E29-BEF3-4817-86A6-A7AE39630B44}" type="pres">
      <dgm:prSet presAssocID="{0F360001-A035-4597-8554-652B7309D2AE}" presName="composite1" presStyleCnt="0"/>
      <dgm:spPr/>
    </dgm:pt>
    <dgm:pt modelId="{323ED31F-9388-4C5B-B0D5-25A8821F5C9C}" type="pres">
      <dgm:prSet presAssocID="{0F360001-A035-4597-8554-652B7309D2AE}" presName="dummyNode1" presStyleLbl="node1" presStyleIdx="1" presStyleCnt="3"/>
      <dgm:spPr/>
    </dgm:pt>
    <dgm:pt modelId="{7E1B855A-C5DE-4099-ADD5-2C4CCCC8F3D7}" type="pres">
      <dgm:prSet presAssocID="{0F360001-A035-4597-8554-652B7309D2AE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9C1F5E-D470-4BDF-B1A5-7C078F03DAF5}" type="pres">
      <dgm:prSet presAssocID="{0F360001-A035-4597-8554-652B7309D2A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3CE91-6439-4102-8C1E-70E41EA233E6}" type="pres">
      <dgm:prSet presAssocID="{0F360001-A035-4597-8554-652B7309D2AE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781C05-A5CB-43AB-A64A-3F22B247805B}" type="pres">
      <dgm:prSet presAssocID="{0F360001-A035-4597-8554-652B7309D2AE}" presName="connSite1" presStyleCnt="0"/>
      <dgm:spPr/>
    </dgm:pt>
  </dgm:ptLst>
  <dgm:cxnLst>
    <dgm:cxn modelId="{9D5D3FD5-8409-4C3E-9199-9FD366DD5A8F}" srcId="{DA0BC3E2-8889-4D0E-B767-741BED786C3D}" destId="{38623749-C69A-4CAE-8E6C-212CA58DA958}" srcOrd="1" destOrd="0" parTransId="{70DEC934-0760-4574-B851-DD47420DB60B}" sibTransId="{BCB012C7-BB04-4456-A0B0-00BD3A6428D5}"/>
    <dgm:cxn modelId="{B5B72324-E411-4C16-878E-803942E91EA2}" type="presOf" srcId="{4AE8F7F1-2DCB-4C23-BDA2-62D3A773D8DE}" destId="{879E4483-5DFD-4ED2-81AC-61AE0B5C5604}" srcOrd="1" destOrd="1" presId="urn:microsoft.com/office/officeart/2005/8/layout/hProcess4"/>
    <dgm:cxn modelId="{A490F9FE-FCB4-436F-A169-B6C3DEB844FA}" type="presOf" srcId="{1463496D-DD53-474A-A494-85E2E5C19EE2}" destId="{76EA7D1C-AFF3-4645-9BB3-C5C34DCF95CA}" srcOrd="0" destOrd="1" presId="urn:microsoft.com/office/officeart/2005/8/layout/hProcess4"/>
    <dgm:cxn modelId="{C874DA50-314F-4D9D-BA04-F13845D0FF4A}" srcId="{0F360001-A035-4597-8554-652B7309D2AE}" destId="{B3E72B84-AFF7-40EE-BCBD-1BE5EBFD3B98}" srcOrd="0" destOrd="0" parTransId="{C08B9074-65C8-4AC7-8EFB-2935B77932CA}" sibTransId="{9590173B-8A6A-4DFC-892D-282DA76BFBA2}"/>
    <dgm:cxn modelId="{6C8CA1E1-CAA0-4D02-A34D-A7FC6ABEE860}" srcId="{DA0BC3E2-8889-4D0E-B767-741BED786C3D}" destId="{807DA111-DB81-482B-A1EF-2CAEB363757E}" srcOrd="0" destOrd="0" parTransId="{7FE0ABBD-2009-4A02-88D7-367724A47798}" sibTransId="{AB9AD96E-800F-4711-94FD-12296C4D9A9B}"/>
    <dgm:cxn modelId="{CB2C9BDE-79D7-4B45-A7D6-1DA7FE9B4F17}" type="presOf" srcId="{A9FF1E02-937D-4452-8DD2-D68C08A9CBC7}" destId="{879E4483-5DFD-4ED2-81AC-61AE0B5C5604}" srcOrd="1" destOrd="0" presId="urn:microsoft.com/office/officeart/2005/8/layout/hProcess4"/>
    <dgm:cxn modelId="{0DF5A4C4-8D0C-4E41-A095-FB676BCD4119}" type="presOf" srcId="{FF121B30-3B7C-4892-BF79-682F652C881F}" destId="{719C1F5E-D470-4BDF-B1A5-7C078F03DAF5}" srcOrd="1" destOrd="1" presId="urn:microsoft.com/office/officeart/2005/8/layout/hProcess4"/>
    <dgm:cxn modelId="{34F137E6-9CF6-4222-9932-58527769D695}" srcId="{0F360001-A035-4597-8554-652B7309D2AE}" destId="{FF121B30-3B7C-4892-BF79-682F652C881F}" srcOrd="1" destOrd="0" parTransId="{78238DEC-4944-4FDA-BE43-63AF9BF1100E}" sibTransId="{04B67B44-FC06-44A3-BEE4-7A409FF527A0}"/>
    <dgm:cxn modelId="{03F715EF-5887-41AC-8A98-5B2ACFF027A7}" srcId="{807DA111-DB81-482B-A1EF-2CAEB363757E}" destId="{4AE8F7F1-2DCB-4C23-BDA2-62D3A773D8DE}" srcOrd="1" destOrd="0" parTransId="{0BC48A15-C47B-4A79-9069-F11F19CE8D56}" sibTransId="{83921547-1A75-478D-96CF-9D46E7F03B54}"/>
    <dgm:cxn modelId="{65E705BC-B77A-4DD5-B954-524433740B28}" type="presOf" srcId="{B3E72B84-AFF7-40EE-BCBD-1BE5EBFD3B98}" destId="{7E1B855A-C5DE-4099-ADD5-2C4CCCC8F3D7}" srcOrd="0" destOrd="0" presId="urn:microsoft.com/office/officeart/2005/8/layout/hProcess4"/>
    <dgm:cxn modelId="{EAA0D60B-7596-4C52-B952-4E3B81A3BAEC}" type="presOf" srcId="{D074E923-21C6-4B15-9025-E0355CEA54B5}" destId="{D24A3B6D-1E87-40C0-BE38-51FE3004E1BA}" srcOrd="1" destOrd="0" presId="urn:microsoft.com/office/officeart/2005/8/layout/hProcess4"/>
    <dgm:cxn modelId="{AEA133AC-F214-421E-AE7A-FEF0D740B73B}" type="presOf" srcId="{1463496D-DD53-474A-A494-85E2E5C19EE2}" destId="{D24A3B6D-1E87-40C0-BE38-51FE3004E1BA}" srcOrd="1" destOrd="1" presId="urn:microsoft.com/office/officeart/2005/8/layout/hProcess4"/>
    <dgm:cxn modelId="{34A30A6D-A1BC-4B9F-B7A7-BDD953A6DD77}" type="presOf" srcId="{AB9AD96E-800F-4711-94FD-12296C4D9A9B}" destId="{7C2E1F9F-2721-43EF-9671-13AC20F91B57}" srcOrd="0" destOrd="0" presId="urn:microsoft.com/office/officeart/2005/8/layout/hProcess4"/>
    <dgm:cxn modelId="{D80A780F-E854-40BB-9C88-6634FA21A9A4}" type="presOf" srcId="{807DA111-DB81-482B-A1EF-2CAEB363757E}" destId="{B41489C3-A6A1-407A-AC91-15B01A0A2F9D}" srcOrd="0" destOrd="0" presId="urn:microsoft.com/office/officeart/2005/8/layout/hProcess4"/>
    <dgm:cxn modelId="{7D8F5FB7-70B7-49F6-9E00-08C3B37F4575}" srcId="{38623749-C69A-4CAE-8E6C-212CA58DA958}" destId="{D074E923-21C6-4B15-9025-E0355CEA54B5}" srcOrd="0" destOrd="0" parTransId="{7114F618-7831-4B59-9EFC-619E19B64179}" sibTransId="{793095A4-E19C-4798-A38C-2A0E59504EDC}"/>
    <dgm:cxn modelId="{0EDBC454-24A7-4EB9-9CD2-3E2C7B6BC84C}" srcId="{38623749-C69A-4CAE-8E6C-212CA58DA958}" destId="{1463496D-DD53-474A-A494-85E2E5C19EE2}" srcOrd="1" destOrd="0" parTransId="{763C9CD2-6391-42B4-8BCC-0783DFAABE88}" sibTransId="{629E2DB8-3B61-49AB-8835-2E893B3B6D5A}"/>
    <dgm:cxn modelId="{7126F775-2CE7-4160-B44F-E9B0329DA710}" type="presOf" srcId="{BCB012C7-BB04-4456-A0B0-00BD3A6428D5}" destId="{BC94FE8F-E0EB-4FD4-A7BA-46E5BF94DC74}" srcOrd="0" destOrd="0" presId="urn:microsoft.com/office/officeart/2005/8/layout/hProcess4"/>
    <dgm:cxn modelId="{19FA4A89-ED38-434E-A8D0-B796CB7941DE}" type="presOf" srcId="{0F360001-A035-4597-8554-652B7309D2AE}" destId="{D523CE91-6439-4102-8C1E-70E41EA233E6}" srcOrd="0" destOrd="0" presId="urn:microsoft.com/office/officeart/2005/8/layout/hProcess4"/>
    <dgm:cxn modelId="{8BC6939F-6028-41E7-8EE3-9E56B56A4CB4}" type="presOf" srcId="{FF121B30-3B7C-4892-BF79-682F652C881F}" destId="{7E1B855A-C5DE-4099-ADD5-2C4CCCC8F3D7}" srcOrd="0" destOrd="1" presId="urn:microsoft.com/office/officeart/2005/8/layout/hProcess4"/>
    <dgm:cxn modelId="{D1BC7F4B-7296-4BFB-898E-2FB75894E514}" srcId="{807DA111-DB81-482B-A1EF-2CAEB363757E}" destId="{A9FF1E02-937D-4452-8DD2-D68C08A9CBC7}" srcOrd="0" destOrd="0" parTransId="{13658057-0133-4689-B3D0-8B8DFB5AA721}" sibTransId="{664CFC4A-9607-4EDA-B0DD-DB7C275425D9}"/>
    <dgm:cxn modelId="{9EF72EDD-9C8F-4583-AF3E-0DDCA65682F8}" type="presOf" srcId="{A9FF1E02-937D-4452-8DD2-D68C08A9CBC7}" destId="{96E13A77-49A6-4E45-9446-83D4FFF25FA2}" srcOrd="0" destOrd="0" presId="urn:microsoft.com/office/officeart/2005/8/layout/hProcess4"/>
    <dgm:cxn modelId="{4316D712-F172-44D5-8FA1-F19424430B91}" type="presOf" srcId="{B3E72B84-AFF7-40EE-BCBD-1BE5EBFD3B98}" destId="{719C1F5E-D470-4BDF-B1A5-7C078F03DAF5}" srcOrd="1" destOrd="0" presId="urn:microsoft.com/office/officeart/2005/8/layout/hProcess4"/>
    <dgm:cxn modelId="{CC401965-74E3-4987-B5ED-5725315DC9AC}" type="presOf" srcId="{38623749-C69A-4CAE-8E6C-212CA58DA958}" destId="{B92EBF1E-8133-4087-AAE1-991DAF7754B7}" srcOrd="0" destOrd="0" presId="urn:microsoft.com/office/officeart/2005/8/layout/hProcess4"/>
    <dgm:cxn modelId="{9828A32C-F263-4A98-8195-444B5C9D1817}" type="presOf" srcId="{DA0BC3E2-8889-4D0E-B767-741BED786C3D}" destId="{3D0538D4-9E95-4BE7-971B-EEF4BF8CBC73}" srcOrd="0" destOrd="0" presId="urn:microsoft.com/office/officeart/2005/8/layout/hProcess4"/>
    <dgm:cxn modelId="{CA70CBED-8217-4A3C-A67A-00CE91B2C22C}" type="presOf" srcId="{D074E923-21C6-4B15-9025-E0355CEA54B5}" destId="{76EA7D1C-AFF3-4645-9BB3-C5C34DCF95CA}" srcOrd="0" destOrd="0" presId="urn:microsoft.com/office/officeart/2005/8/layout/hProcess4"/>
    <dgm:cxn modelId="{28178A8B-8B81-42A4-A505-0694ACCBEF98}" type="presOf" srcId="{4AE8F7F1-2DCB-4C23-BDA2-62D3A773D8DE}" destId="{96E13A77-49A6-4E45-9446-83D4FFF25FA2}" srcOrd="0" destOrd="1" presId="urn:microsoft.com/office/officeart/2005/8/layout/hProcess4"/>
    <dgm:cxn modelId="{58E5B57D-5DCE-407E-A5F9-087BF4F43830}" srcId="{DA0BC3E2-8889-4D0E-B767-741BED786C3D}" destId="{0F360001-A035-4597-8554-652B7309D2AE}" srcOrd="2" destOrd="0" parTransId="{08C902EA-FE7B-4184-8615-244825128C65}" sibTransId="{811F2DE8-8A62-4321-808E-02B9CA96F398}"/>
    <dgm:cxn modelId="{F471F1B9-312E-49E1-AD17-457B9C89B619}" type="presParOf" srcId="{3D0538D4-9E95-4BE7-971B-EEF4BF8CBC73}" destId="{5C9D3AEB-BFC3-49DB-BFA1-FF396EAFB9F5}" srcOrd="0" destOrd="0" presId="urn:microsoft.com/office/officeart/2005/8/layout/hProcess4"/>
    <dgm:cxn modelId="{FE1074B5-BF4D-4752-9153-9506B86C50F4}" type="presParOf" srcId="{3D0538D4-9E95-4BE7-971B-EEF4BF8CBC73}" destId="{19454CD9-A48F-45F5-8E3F-BF4F60B4CCC9}" srcOrd="1" destOrd="0" presId="urn:microsoft.com/office/officeart/2005/8/layout/hProcess4"/>
    <dgm:cxn modelId="{F60609DE-FA8C-4333-BD65-DDE5B0A57284}" type="presParOf" srcId="{3D0538D4-9E95-4BE7-971B-EEF4BF8CBC73}" destId="{123A91B5-1C9B-4FF2-A89E-224E5F18EC1C}" srcOrd="2" destOrd="0" presId="urn:microsoft.com/office/officeart/2005/8/layout/hProcess4"/>
    <dgm:cxn modelId="{7CB0627F-6D8E-4701-A81B-9F7153756217}" type="presParOf" srcId="{123A91B5-1C9B-4FF2-A89E-224E5F18EC1C}" destId="{183923A5-E55A-4D55-8242-0E9222BA5CF9}" srcOrd="0" destOrd="0" presId="urn:microsoft.com/office/officeart/2005/8/layout/hProcess4"/>
    <dgm:cxn modelId="{D886B568-CF79-4771-93C4-18261B2EBF3C}" type="presParOf" srcId="{183923A5-E55A-4D55-8242-0E9222BA5CF9}" destId="{7D84C456-B8A2-43BB-A99D-74EBA80087CE}" srcOrd="0" destOrd="0" presId="urn:microsoft.com/office/officeart/2005/8/layout/hProcess4"/>
    <dgm:cxn modelId="{2C078396-EB06-42CD-AE46-1F351ABBC5B1}" type="presParOf" srcId="{183923A5-E55A-4D55-8242-0E9222BA5CF9}" destId="{96E13A77-49A6-4E45-9446-83D4FFF25FA2}" srcOrd="1" destOrd="0" presId="urn:microsoft.com/office/officeart/2005/8/layout/hProcess4"/>
    <dgm:cxn modelId="{67DE4F24-D531-4ED2-9C2B-FA65A7F50B22}" type="presParOf" srcId="{183923A5-E55A-4D55-8242-0E9222BA5CF9}" destId="{879E4483-5DFD-4ED2-81AC-61AE0B5C5604}" srcOrd="2" destOrd="0" presId="urn:microsoft.com/office/officeart/2005/8/layout/hProcess4"/>
    <dgm:cxn modelId="{F329B936-8022-4200-8A7D-BBAED34B5BF4}" type="presParOf" srcId="{183923A5-E55A-4D55-8242-0E9222BA5CF9}" destId="{B41489C3-A6A1-407A-AC91-15B01A0A2F9D}" srcOrd="3" destOrd="0" presId="urn:microsoft.com/office/officeart/2005/8/layout/hProcess4"/>
    <dgm:cxn modelId="{3A7970C8-CCD6-4EBF-9B2B-C4BAB2C62C5C}" type="presParOf" srcId="{183923A5-E55A-4D55-8242-0E9222BA5CF9}" destId="{1E96BE66-49DE-41A6-9605-73BE189F5A44}" srcOrd="4" destOrd="0" presId="urn:microsoft.com/office/officeart/2005/8/layout/hProcess4"/>
    <dgm:cxn modelId="{A9134B05-1C74-42B4-A819-C2143F8F0D17}" type="presParOf" srcId="{123A91B5-1C9B-4FF2-A89E-224E5F18EC1C}" destId="{7C2E1F9F-2721-43EF-9671-13AC20F91B57}" srcOrd="1" destOrd="0" presId="urn:microsoft.com/office/officeart/2005/8/layout/hProcess4"/>
    <dgm:cxn modelId="{5A6C1465-B27E-4218-A668-7EF667CB4C60}" type="presParOf" srcId="{123A91B5-1C9B-4FF2-A89E-224E5F18EC1C}" destId="{DC02DF75-76B6-4A73-B9B9-BEAD7E7207D5}" srcOrd="2" destOrd="0" presId="urn:microsoft.com/office/officeart/2005/8/layout/hProcess4"/>
    <dgm:cxn modelId="{178448D1-7FC2-4D32-A266-FFB34F559DC0}" type="presParOf" srcId="{DC02DF75-76B6-4A73-B9B9-BEAD7E7207D5}" destId="{B9D336B1-AF54-4299-99C5-77621020A23F}" srcOrd="0" destOrd="0" presId="urn:microsoft.com/office/officeart/2005/8/layout/hProcess4"/>
    <dgm:cxn modelId="{4DE6B4CD-B47A-47A5-B3C3-09EFCFA90423}" type="presParOf" srcId="{DC02DF75-76B6-4A73-B9B9-BEAD7E7207D5}" destId="{76EA7D1C-AFF3-4645-9BB3-C5C34DCF95CA}" srcOrd="1" destOrd="0" presId="urn:microsoft.com/office/officeart/2005/8/layout/hProcess4"/>
    <dgm:cxn modelId="{09A188FC-A012-40C5-8595-711F1E192A86}" type="presParOf" srcId="{DC02DF75-76B6-4A73-B9B9-BEAD7E7207D5}" destId="{D24A3B6D-1E87-40C0-BE38-51FE3004E1BA}" srcOrd="2" destOrd="0" presId="urn:microsoft.com/office/officeart/2005/8/layout/hProcess4"/>
    <dgm:cxn modelId="{01194D79-7F79-4815-A4C2-6E0073B314EC}" type="presParOf" srcId="{DC02DF75-76B6-4A73-B9B9-BEAD7E7207D5}" destId="{B92EBF1E-8133-4087-AAE1-991DAF7754B7}" srcOrd="3" destOrd="0" presId="urn:microsoft.com/office/officeart/2005/8/layout/hProcess4"/>
    <dgm:cxn modelId="{31D923DE-A126-40C0-AC8F-62A2ABA66C80}" type="presParOf" srcId="{DC02DF75-76B6-4A73-B9B9-BEAD7E7207D5}" destId="{C4B5787B-62E5-4C0E-9B44-B18EEC31A691}" srcOrd="4" destOrd="0" presId="urn:microsoft.com/office/officeart/2005/8/layout/hProcess4"/>
    <dgm:cxn modelId="{88787E68-F8D3-402E-8B3D-DF5B4AC60FA4}" type="presParOf" srcId="{123A91B5-1C9B-4FF2-A89E-224E5F18EC1C}" destId="{BC94FE8F-E0EB-4FD4-A7BA-46E5BF94DC74}" srcOrd="3" destOrd="0" presId="urn:microsoft.com/office/officeart/2005/8/layout/hProcess4"/>
    <dgm:cxn modelId="{6AFE7F59-00BD-424A-8487-78BFEC9CD8F1}" type="presParOf" srcId="{123A91B5-1C9B-4FF2-A89E-224E5F18EC1C}" destId="{9B8C7E29-BEF3-4817-86A6-A7AE39630B44}" srcOrd="4" destOrd="0" presId="urn:microsoft.com/office/officeart/2005/8/layout/hProcess4"/>
    <dgm:cxn modelId="{DC6032B1-9548-4B3F-AB35-48F3AB62850E}" type="presParOf" srcId="{9B8C7E29-BEF3-4817-86A6-A7AE39630B44}" destId="{323ED31F-9388-4C5B-B0D5-25A8821F5C9C}" srcOrd="0" destOrd="0" presId="urn:microsoft.com/office/officeart/2005/8/layout/hProcess4"/>
    <dgm:cxn modelId="{2349B5CC-9DA1-4E66-A2D9-3658BEEDCA26}" type="presParOf" srcId="{9B8C7E29-BEF3-4817-86A6-A7AE39630B44}" destId="{7E1B855A-C5DE-4099-ADD5-2C4CCCC8F3D7}" srcOrd="1" destOrd="0" presId="urn:microsoft.com/office/officeart/2005/8/layout/hProcess4"/>
    <dgm:cxn modelId="{6971AF48-59AA-46B0-A077-276C5C1D899B}" type="presParOf" srcId="{9B8C7E29-BEF3-4817-86A6-A7AE39630B44}" destId="{719C1F5E-D470-4BDF-B1A5-7C078F03DAF5}" srcOrd="2" destOrd="0" presId="urn:microsoft.com/office/officeart/2005/8/layout/hProcess4"/>
    <dgm:cxn modelId="{5070365C-74F4-48B8-BF3B-F40ACFE4AFB3}" type="presParOf" srcId="{9B8C7E29-BEF3-4817-86A6-A7AE39630B44}" destId="{D523CE91-6439-4102-8C1E-70E41EA233E6}" srcOrd="3" destOrd="0" presId="urn:microsoft.com/office/officeart/2005/8/layout/hProcess4"/>
    <dgm:cxn modelId="{8A994206-7E2C-43B9-AED3-8CA5FD73B7E1}" type="presParOf" srcId="{9B8C7E29-BEF3-4817-86A6-A7AE39630B44}" destId="{60781C05-A5CB-43AB-A64A-3F22B247805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F1A51-972A-40C8-B8BD-3BA2FCB7950C}">
      <dsp:nvSpPr>
        <dsp:cNvPr id="0" name=""/>
        <dsp:cNvSpPr/>
      </dsp:nvSpPr>
      <dsp:spPr>
        <a:xfrm rot="19200000">
          <a:off x="1575" y="1810035"/>
          <a:ext cx="1866304" cy="1213098"/>
        </a:xfrm>
        <a:prstGeom prst="round2Same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29210" rIns="8763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Dual Language</a:t>
          </a:r>
          <a:endParaRPr lang="en-US" sz="2300" kern="1200" dirty="0"/>
        </a:p>
      </dsp:txBody>
      <dsp:txXfrm>
        <a:off x="79827" y="1862327"/>
        <a:ext cx="1747866" cy="1153879"/>
      </dsp:txXfrm>
    </dsp:sp>
    <dsp:sp modelId="{FAA97440-E587-4890-9299-5A5DFBD76E79}">
      <dsp:nvSpPr>
        <dsp:cNvPr id="0" name=""/>
        <dsp:cNvSpPr/>
      </dsp:nvSpPr>
      <dsp:spPr>
        <a:xfrm>
          <a:off x="2114847" y="1040866"/>
          <a:ext cx="1866304" cy="1213098"/>
        </a:xfrm>
        <a:prstGeom prst="round2Same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29210" rIns="8763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Parent &amp; Community Engagement</a:t>
          </a:r>
          <a:endParaRPr lang="en-US" sz="2300" kern="1200" dirty="0"/>
        </a:p>
      </dsp:txBody>
      <dsp:txXfrm>
        <a:off x="2174066" y="1100085"/>
        <a:ext cx="1747866" cy="1153879"/>
      </dsp:txXfrm>
    </dsp:sp>
    <dsp:sp modelId="{39E02758-6E86-415D-9FF8-86425DE9B17D}">
      <dsp:nvSpPr>
        <dsp:cNvPr id="0" name=""/>
        <dsp:cNvSpPr/>
      </dsp:nvSpPr>
      <dsp:spPr>
        <a:xfrm rot="2400000">
          <a:off x="4228120" y="1810035"/>
          <a:ext cx="1866304" cy="1213098"/>
        </a:xfrm>
        <a:prstGeom prst="round2Same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29210" rIns="8763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Post-Secondary Achievement </a:t>
          </a:r>
          <a:endParaRPr lang="en-US" sz="2300" kern="1200" dirty="0"/>
        </a:p>
      </dsp:txBody>
      <dsp:txXfrm>
        <a:off x="4268306" y="1862327"/>
        <a:ext cx="1747866" cy="11538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8B5F3-B5D0-4B5B-9C54-27A3BB2F9944}">
      <dsp:nvSpPr>
        <dsp:cNvPr id="0" name=""/>
        <dsp:cNvSpPr/>
      </dsp:nvSpPr>
      <dsp:spPr>
        <a:xfrm>
          <a:off x="3746563" y="2763519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1098-T Penalties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FAFSA Forms </a:t>
          </a:r>
          <a:endParaRPr lang="en-US" sz="900" kern="1200" dirty="0"/>
        </a:p>
      </dsp:txBody>
      <dsp:txXfrm>
        <a:off x="4377415" y="3117207"/>
        <a:ext cx="1348197" cy="918226"/>
      </dsp:txXfrm>
    </dsp:sp>
    <dsp:sp modelId="{70A85935-BDA3-4809-A952-EC8C395EF603}">
      <dsp:nvSpPr>
        <dsp:cNvPr id="0" name=""/>
        <dsp:cNvSpPr/>
      </dsp:nvSpPr>
      <dsp:spPr>
        <a:xfrm>
          <a:off x="341820" y="2763519"/>
          <a:ext cx="2265935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Citizenship is not a requirement 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Proprietary schools denying admissions to Undocumented Students</a:t>
          </a:r>
          <a:endParaRPr lang="en-US" sz="900" kern="1200" dirty="0"/>
        </a:p>
      </dsp:txBody>
      <dsp:txXfrm>
        <a:off x="370387" y="3117207"/>
        <a:ext cx="1529021" cy="918226"/>
      </dsp:txXfrm>
    </dsp:sp>
    <dsp:sp modelId="{D638DC6A-3AEA-4E19-A91C-35180221788F}">
      <dsp:nvSpPr>
        <dsp:cNvPr id="0" name=""/>
        <dsp:cNvSpPr/>
      </dsp:nvSpPr>
      <dsp:spPr>
        <a:xfrm>
          <a:off x="3794184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Universities were unclear about  teacher licensures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ISBE confirms that Citizenship is not a requirement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 dirty="0"/>
        </a:p>
      </dsp:txBody>
      <dsp:txXfrm>
        <a:off x="4425036" y="28567"/>
        <a:ext cx="1348197" cy="918226"/>
      </dsp:txXfrm>
    </dsp:sp>
    <dsp:sp modelId="{BD62DCFF-AA0C-4FCC-91C6-8E24695957F0}">
      <dsp:nvSpPr>
        <dsp:cNvPr id="0" name=""/>
        <dsp:cNvSpPr/>
      </dsp:nvSpPr>
      <dsp:spPr>
        <a:xfrm>
          <a:off x="470979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I-9 forms and document abuse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Work Study Programs and Financial Aid </a:t>
          </a:r>
          <a:endParaRPr lang="en-US" sz="900" kern="1200" dirty="0"/>
        </a:p>
      </dsp:txBody>
      <dsp:txXfrm>
        <a:off x="499546" y="28567"/>
        <a:ext cx="1348197" cy="918226"/>
      </dsp:txXfrm>
    </dsp:sp>
    <dsp:sp modelId="{CDD102D1-E167-4E97-9E9F-B458B5D9D054}">
      <dsp:nvSpPr>
        <dsp:cNvPr id="0" name=""/>
        <dsp:cNvSpPr/>
      </dsp:nvSpPr>
      <dsp:spPr>
        <a:xfrm>
          <a:off x="1247648" y="231647"/>
          <a:ext cx="1759712" cy="1759712"/>
        </a:xfrm>
        <a:prstGeom prst="pieWedg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DACA Know Your Rights on Employment Workshop 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763056" y="747055"/>
        <a:ext cx="1244304" cy="1244304"/>
      </dsp:txXfrm>
    </dsp:sp>
    <dsp:sp modelId="{71785F42-F9C3-47EA-A192-0BE133FF545E}">
      <dsp:nvSpPr>
        <dsp:cNvPr id="0" name=""/>
        <dsp:cNvSpPr/>
      </dsp:nvSpPr>
      <dsp:spPr>
        <a:xfrm rot="5400000">
          <a:off x="3088640" y="231647"/>
          <a:ext cx="1759712" cy="1759712"/>
        </a:xfrm>
        <a:prstGeom prst="pieWedg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Educator Licensure</a:t>
          </a:r>
          <a:endParaRPr lang="en-US" sz="1400" kern="1200" dirty="0">
            <a:solidFill>
              <a:schemeClr val="tx1"/>
            </a:solidFill>
          </a:endParaRPr>
        </a:p>
      </dsp:txBody>
      <dsp:txXfrm rot="-5400000">
        <a:off x="3088640" y="747055"/>
        <a:ext cx="1244304" cy="1244304"/>
      </dsp:txXfrm>
    </dsp:sp>
    <dsp:sp modelId="{C5627AC6-92A8-412F-BFE4-B69E30364CC5}">
      <dsp:nvSpPr>
        <dsp:cNvPr id="0" name=""/>
        <dsp:cNvSpPr/>
      </dsp:nvSpPr>
      <dsp:spPr>
        <a:xfrm rot="10800000">
          <a:off x="3088640" y="2072640"/>
          <a:ext cx="1759712" cy="1759712"/>
        </a:xfrm>
        <a:prstGeom prst="pieWedg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DACA &amp; Higher Education Panel</a:t>
          </a:r>
          <a:endParaRPr lang="en-US" sz="1400" kern="1200" dirty="0">
            <a:solidFill>
              <a:schemeClr val="tx1"/>
            </a:solidFill>
          </a:endParaRPr>
        </a:p>
      </dsp:txBody>
      <dsp:txXfrm rot="10800000">
        <a:off x="3088640" y="2072640"/>
        <a:ext cx="1244304" cy="1244304"/>
      </dsp:txXfrm>
    </dsp:sp>
    <dsp:sp modelId="{7CC14902-8C60-43F4-B245-8400EF21FD6F}">
      <dsp:nvSpPr>
        <dsp:cNvPr id="0" name=""/>
        <dsp:cNvSpPr/>
      </dsp:nvSpPr>
      <dsp:spPr>
        <a:xfrm rot="16200000">
          <a:off x="1247648" y="2072640"/>
          <a:ext cx="1759712" cy="1759712"/>
        </a:xfrm>
        <a:prstGeom prst="pieWedg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Illinois Department of Financial &amp; Professional Regulations </a:t>
          </a:r>
          <a:endParaRPr lang="en-US" sz="1400" kern="1200" dirty="0">
            <a:solidFill>
              <a:schemeClr val="tx1"/>
            </a:solidFill>
          </a:endParaRPr>
        </a:p>
      </dsp:txBody>
      <dsp:txXfrm rot="5400000">
        <a:off x="1763056" y="2072640"/>
        <a:ext cx="1244304" cy="1244304"/>
      </dsp:txXfrm>
    </dsp:sp>
    <dsp:sp modelId="{6BF3E055-998F-4CD1-BC1C-EDB9C934A3CD}">
      <dsp:nvSpPr>
        <dsp:cNvPr id="0" name=""/>
        <dsp:cNvSpPr/>
      </dsp:nvSpPr>
      <dsp:spPr>
        <a:xfrm>
          <a:off x="2744216" y="1666240"/>
          <a:ext cx="607568" cy="528320"/>
        </a:xfrm>
        <a:prstGeom prst="circularArrow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2114E52-AF04-4DAB-A927-9C77A25613F3}">
      <dsp:nvSpPr>
        <dsp:cNvPr id="0" name=""/>
        <dsp:cNvSpPr/>
      </dsp:nvSpPr>
      <dsp:spPr>
        <a:xfrm rot="10800000">
          <a:off x="2744216" y="1869440"/>
          <a:ext cx="607568" cy="528320"/>
        </a:xfrm>
        <a:prstGeom prst="circularArrow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13A77-49A6-4E45-9446-83D4FFF25FA2}">
      <dsp:nvSpPr>
        <dsp:cNvPr id="0" name=""/>
        <dsp:cNvSpPr/>
      </dsp:nvSpPr>
      <dsp:spPr>
        <a:xfrm>
          <a:off x="106" y="1330940"/>
          <a:ext cx="1699969" cy="1402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Increase in Enrollment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Low Completion Rates</a:t>
          </a:r>
          <a:endParaRPr lang="en-US" sz="1600" kern="1200" dirty="0"/>
        </a:p>
      </dsp:txBody>
      <dsp:txXfrm>
        <a:off x="32373" y="1363207"/>
        <a:ext cx="1635435" cy="1037131"/>
      </dsp:txXfrm>
    </dsp:sp>
    <dsp:sp modelId="{7C2E1F9F-2721-43EF-9671-13AC20F91B57}">
      <dsp:nvSpPr>
        <dsp:cNvPr id="0" name=""/>
        <dsp:cNvSpPr/>
      </dsp:nvSpPr>
      <dsp:spPr>
        <a:xfrm>
          <a:off x="975710" y="1737664"/>
          <a:ext cx="1767229" cy="1767229"/>
        </a:xfrm>
        <a:prstGeom prst="leftCircularArrow">
          <a:avLst>
            <a:gd name="adj1" fmla="val 2550"/>
            <a:gd name="adj2" fmla="val 309429"/>
            <a:gd name="adj3" fmla="val 2084940"/>
            <a:gd name="adj4" fmla="val 9024489"/>
            <a:gd name="adj5" fmla="val 2975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1489C3-A6A1-407A-AC91-15B01A0A2F9D}">
      <dsp:nvSpPr>
        <dsp:cNvPr id="0" name=""/>
        <dsp:cNvSpPr/>
      </dsp:nvSpPr>
      <dsp:spPr>
        <a:xfrm>
          <a:off x="377877" y="2432605"/>
          <a:ext cx="1511084" cy="6009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SR 903</a:t>
          </a:r>
          <a:endParaRPr lang="en-US" sz="1700" kern="1200" dirty="0"/>
        </a:p>
      </dsp:txBody>
      <dsp:txXfrm>
        <a:off x="395477" y="2450205"/>
        <a:ext cx="1475884" cy="565708"/>
      </dsp:txXfrm>
    </dsp:sp>
    <dsp:sp modelId="{76EA7D1C-AFF3-4645-9BB3-C5C34DCF95CA}">
      <dsp:nvSpPr>
        <dsp:cNvPr id="0" name=""/>
        <dsp:cNvSpPr/>
      </dsp:nvSpPr>
      <dsp:spPr>
        <a:xfrm>
          <a:off x="2103572" y="1330940"/>
          <a:ext cx="1699969" cy="1402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DACA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Financial Aid </a:t>
          </a:r>
          <a:endParaRPr lang="en-US" sz="1600" kern="1200" dirty="0"/>
        </a:p>
      </dsp:txBody>
      <dsp:txXfrm>
        <a:off x="2135839" y="1663661"/>
        <a:ext cx="1635435" cy="1037131"/>
      </dsp:txXfrm>
    </dsp:sp>
    <dsp:sp modelId="{BC94FE8F-E0EB-4FD4-A7BA-46E5BF94DC74}">
      <dsp:nvSpPr>
        <dsp:cNvPr id="0" name=""/>
        <dsp:cNvSpPr/>
      </dsp:nvSpPr>
      <dsp:spPr>
        <a:xfrm>
          <a:off x="3065009" y="504130"/>
          <a:ext cx="1984448" cy="1984448"/>
        </a:xfrm>
        <a:prstGeom prst="circularArrow">
          <a:avLst>
            <a:gd name="adj1" fmla="val 2271"/>
            <a:gd name="adj2" fmla="val 273786"/>
            <a:gd name="adj3" fmla="val 19550703"/>
            <a:gd name="adj4" fmla="val 12575511"/>
            <a:gd name="adj5" fmla="val 265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2EBF1E-8133-4087-AAE1-991DAF7754B7}">
      <dsp:nvSpPr>
        <dsp:cNvPr id="0" name=""/>
        <dsp:cNvSpPr/>
      </dsp:nvSpPr>
      <dsp:spPr>
        <a:xfrm>
          <a:off x="2481343" y="1030485"/>
          <a:ext cx="1511084" cy="6009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Parent Guide</a:t>
          </a:r>
          <a:endParaRPr lang="en-US" sz="1700" kern="1200" dirty="0"/>
        </a:p>
      </dsp:txBody>
      <dsp:txXfrm>
        <a:off x="2498943" y="1048085"/>
        <a:ext cx="1475884" cy="565708"/>
      </dsp:txXfrm>
    </dsp:sp>
    <dsp:sp modelId="{7E1B855A-C5DE-4099-ADD5-2C4CCCC8F3D7}">
      <dsp:nvSpPr>
        <dsp:cNvPr id="0" name=""/>
        <dsp:cNvSpPr/>
      </dsp:nvSpPr>
      <dsp:spPr>
        <a:xfrm>
          <a:off x="4207037" y="1330940"/>
          <a:ext cx="1699969" cy="1402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Convene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Best Practices </a:t>
          </a:r>
          <a:endParaRPr lang="en-US" sz="1600" kern="1200" dirty="0"/>
        </a:p>
      </dsp:txBody>
      <dsp:txXfrm>
        <a:off x="4239304" y="1363207"/>
        <a:ext cx="1635435" cy="1037131"/>
      </dsp:txXfrm>
    </dsp:sp>
    <dsp:sp modelId="{D523CE91-6439-4102-8C1E-70E41EA233E6}">
      <dsp:nvSpPr>
        <dsp:cNvPr id="0" name=""/>
        <dsp:cNvSpPr/>
      </dsp:nvSpPr>
      <dsp:spPr>
        <a:xfrm>
          <a:off x="4584809" y="2432605"/>
          <a:ext cx="1511084" cy="6009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Latino Resource Centers</a:t>
          </a:r>
          <a:endParaRPr lang="en-US" sz="1700" kern="1200" dirty="0"/>
        </a:p>
      </dsp:txBody>
      <dsp:txXfrm>
        <a:off x="4602409" y="2450205"/>
        <a:ext cx="1475884" cy="565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238C0-7AA1-4981-8EAA-FD7B63DF421F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058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E7CC1-F1DB-4D53-9237-E18D955E8B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50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EFCF-06AA-4BA4-94C6-486974A44A40}" type="datetime1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8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CC97-5232-4D91-8D1B-96CE2F3C00A9}" type="datetime1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93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A28D-0155-4DBB-99CD-B814D802C509}" type="datetime1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1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D49E-4EC5-464C-A413-E02109FEEB95}" type="datetime1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31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9728-8AC8-4E94-8461-970B682F456C}" type="datetime1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8B99-3EA1-4212-984F-4D408395D443}" type="datetime1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3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2CC3-8553-4587-B1B3-E30E7B34C95C}" type="datetime1">
              <a:rPr lang="en-US" smtClean="0"/>
              <a:t>7/16/2014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2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13F4-534D-4BFC-819C-E50700BE3B05}" type="datetime1">
              <a:rPr lang="en-US" smtClean="0"/>
              <a:t>7/16/2014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5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A2CB-702B-4777-A706-1243E068724F}" type="datetime1">
              <a:rPr lang="en-US" smtClean="0"/>
              <a:t>7/16/2014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4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AA6D-0357-41B7-BB24-EDF12D05FC7F}" type="datetime1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6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87D4-A67E-476E-84AD-97434F5525F9}" type="datetime1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9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0CFF-FB30-42F3-A87E-52B94CD8CBBB}" type="datetime1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C2911-F648-F343-A46B-DDF5D8655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58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veronica.reyes@illinois.gov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ubtitle 53"/>
          <p:cNvSpPr>
            <a:spLocks noGrp="1"/>
          </p:cNvSpPr>
          <p:nvPr>
            <p:ph type="subTitle" idx="1"/>
          </p:nvPr>
        </p:nvSpPr>
        <p:spPr>
          <a:xfrm>
            <a:off x="1041400" y="4105274"/>
            <a:ext cx="6400800" cy="1685926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sz="7000" dirty="0" smtClean="0"/>
              <a:t>College Changes Everything Conference</a:t>
            </a:r>
            <a:r>
              <a:rPr lang="en-US" sz="7000" dirty="0"/>
              <a:t>:</a:t>
            </a:r>
            <a:r>
              <a:rPr lang="en-US" sz="7000" dirty="0" smtClean="0"/>
              <a:t> July 17</a:t>
            </a:r>
            <a:r>
              <a:rPr lang="en-US" sz="7000" baseline="30000" dirty="0" smtClean="0"/>
              <a:t>th</a:t>
            </a:r>
            <a:r>
              <a:rPr lang="en-US" sz="7000" dirty="0" smtClean="0"/>
              <a:t>, 2014 </a:t>
            </a:r>
            <a:endParaRPr lang="en-US" sz="70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9" name="Picture 8" descr="ILFCLogosharp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7575" y="1662347"/>
            <a:ext cx="73152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511300" y="2476500"/>
            <a:ext cx="5308600" cy="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3" name="Picture 22" descr="ILFCLogosharp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95553" y="4986575"/>
            <a:ext cx="3715294" cy="1161029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438275" y="1057275"/>
            <a:ext cx="56388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Goals: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Introduction of the Illinois Latino Family Commission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Overview of Federal and State Laws Impacting Undocumented Students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work of the ILFC around Undocumented &amp; DACA students in Higher Education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511300" y="2476500"/>
            <a:ext cx="5308600" cy="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57199" y="1600200"/>
            <a:ext cx="7683833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200" b="1" dirty="0" smtClean="0">
                <a:latin typeface="+mj-lt"/>
              </a:rPr>
              <a:t>EDUCATION: KEY AREAS OF FOCUS</a:t>
            </a:r>
            <a:r>
              <a:rPr lang="en-US" sz="2800" b="1" dirty="0" smtClean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 </a:t>
            </a:r>
          </a:p>
          <a:p>
            <a:pPr algn="ctr">
              <a:buNone/>
            </a:pPr>
            <a:endParaRPr lang="en-US" sz="2800" b="1" i="1" dirty="0">
              <a:latin typeface="+mj-lt"/>
            </a:endParaRPr>
          </a:p>
          <a:p>
            <a:pPr algn="ctr">
              <a:buNone/>
            </a:pPr>
            <a:endParaRPr lang="en-US" sz="2800" b="1" i="1" dirty="0" smtClean="0">
              <a:latin typeface="+mj-lt"/>
            </a:endParaRPr>
          </a:p>
          <a:p>
            <a:pPr>
              <a:buNone/>
            </a:pPr>
            <a:endParaRPr lang="en-US" sz="2800" dirty="0" smtClean="0">
              <a:latin typeface="+mj-lt"/>
            </a:endParaRPr>
          </a:p>
          <a:p>
            <a:pPr>
              <a:buNone/>
            </a:pPr>
            <a:endParaRPr lang="en-US" sz="2800" dirty="0" smtClean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pPr>
              <a:buNone/>
            </a:pPr>
            <a:endParaRPr lang="en-US" sz="2800" dirty="0" smtClean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endParaRPr lang="en-US" sz="2800" dirty="0">
              <a:latin typeface="+mj-lt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30757566"/>
              </p:ext>
            </p:extLst>
          </p:nvPr>
        </p:nvGraphicFramePr>
        <p:xfrm>
          <a:off x="1511300" y="211613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511300" y="2476500"/>
            <a:ext cx="5308600" cy="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200" b="1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endParaRPr lang="en-US" sz="22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" name="Rectangle 135"/>
          <p:cNvSpPr>
            <a:spLocks noChangeArrowheads="1"/>
          </p:cNvSpPr>
          <p:nvPr/>
        </p:nvSpPr>
        <p:spPr bwMode="auto">
          <a:xfrm>
            <a:off x="276225" y="3502025"/>
            <a:ext cx="8366125" cy="320675"/>
          </a:xfrm>
          <a:prstGeom prst="rect">
            <a:avLst/>
          </a:prstGeom>
          <a:gradFill rotWithShape="1">
            <a:gsLst>
              <a:gs pos="0">
                <a:schemeClr val="accent1">
                  <a:lumMod val="10000"/>
                </a:schemeClr>
              </a:gs>
              <a:gs pos="100000">
                <a:schemeClr val="tx2"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-111" charset="0"/>
            </a:endParaRPr>
          </a:p>
        </p:txBody>
      </p:sp>
      <p:grpSp>
        <p:nvGrpSpPr>
          <p:cNvPr id="15" name="Gruppe 107"/>
          <p:cNvGrpSpPr>
            <a:grpSpLocks/>
          </p:cNvGrpSpPr>
          <p:nvPr/>
        </p:nvGrpSpPr>
        <p:grpSpPr bwMode="auto">
          <a:xfrm>
            <a:off x="266700" y="3201988"/>
            <a:ext cx="8582025" cy="457200"/>
            <a:chOff x="282575" y="3461036"/>
            <a:chExt cx="8582155" cy="457200"/>
          </a:xfrm>
        </p:grpSpPr>
        <p:sp>
          <p:nvSpPr>
            <p:cNvPr id="16" name="Pentagon 104"/>
            <p:cNvSpPr>
              <a:spLocks noChangeArrowheads="1"/>
            </p:cNvSpPr>
            <p:nvPr/>
          </p:nvSpPr>
          <p:spPr bwMode="auto">
            <a:xfrm>
              <a:off x="7370870" y="3461036"/>
              <a:ext cx="1457347" cy="457200"/>
            </a:xfrm>
            <a:prstGeom prst="homePlate">
              <a:avLst>
                <a:gd name="adj" fmla="val 40317"/>
              </a:avLst>
            </a:prstGeom>
            <a:gradFill rotWithShape="1">
              <a:gsLst>
                <a:gs pos="0">
                  <a:srgbClr val="C0FF4D"/>
                </a:gs>
                <a:gs pos="100000">
                  <a:srgbClr val="A4D329"/>
                </a:gs>
              </a:gsLst>
              <a:lin ang="5400000" scaled="1"/>
            </a:gradFill>
            <a:ln w="19050">
              <a:solidFill>
                <a:srgbClr val="92D05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r>
                <a:rPr lang="en-US" noProof="1" smtClean="0">
                  <a:latin typeface="Calibri" pitchFamily="-111" charset="0"/>
                </a:rPr>
                <a:t>2014</a:t>
              </a:r>
              <a:endParaRPr lang="en-US" noProof="1">
                <a:latin typeface="Calibri" pitchFamily="-111" charset="0"/>
              </a:endParaRPr>
            </a:p>
          </p:txBody>
        </p:sp>
        <p:grpSp>
          <p:nvGrpSpPr>
            <p:cNvPr id="17" name="Gruppe 62"/>
            <p:cNvGrpSpPr>
              <a:grpSpLocks/>
            </p:cNvGrpSpPr>
            <p:nvPr/>
          </p:nvGrpSpPr>
          <p:grpSpPr bwMode="auto">
            <a:xfrm>
              <a:off x="282575" y="3461036"/>
              <a:ext cx="7213709" cy="457200"/>
              <a:chOff x="282575" y="3462341"/>
              <a:chExt cx="7213709" cy="457200"/>
            </a:xfrm>
          </p:grpSpPr>
          <p:grpSp>
            <p:nvGrpSpPr>
              <p:cNvPr id="19" name="Gruppe 75"/>
              <p:cNvGrpSpPr>
                <a:grpSpLocks/>
              </p:cNvGrpSpPr>
              <p:nvPr/>
            </p:nvGrpSpPr>
            <p:grpSpPr bwMode="auto">
              <a:xfrm>
                <a:off x="282575" y="3462341"/>
                <a:ext cx="7080358" cy="457200"/>
                <a:chOff x="272143" y="2949958"/>
                <a:chExt cx="8556184" cy="457921"/>
              </a:xfrm>
            </p:grpSpPr>
            <p:sp>
              <p:nvSpPr>
                <p:cNvPr id="26" name="Rectangle 445"/>
                <p:cNvSpPr>
                  <a:spLocks noChangeArrowheads="1"/>
                </p:cNvSpPr>
                <p:nvPr/>
              </p:nvSpPr>
              <p:spPr bwMode="auto">
                <a:xfrm>
                  <a:off x="1985299" y="2949958"/>
                  <a:ext cx="1707400" cy="457921"/>
                </a:xfrm>
                <a:prstGeom prst="rect">
                  <a:avLst/>
                </a:prstGeom>
                <a:gradFill rotWithShape="1">
                  <a:gsLst>
                    <a:gs pos="0">
                      <a:srgbClr val="C0FF4D"/>
                    </a:gs>
                    <a:gs pos="100000">
                      <a:srgbClr val="A4D329"/>
                    </a:gs>
                  </a:gsLst>
                  <a:lin ang="5400000" scaled="1"/>
                </a:gradFill>
                <a:ln w="19050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indent="-342900" algn="ctr" defTabSz="914400"/>
                  <a:endParaRPr lang="en-US" noProof="1">
                    <a:latin typeface="Calibri" pitchFamily="-111" charset="0"/>
                  </a:endParaRPr>
                </a:p>
              </p:txBody>
            </p:sp>
            <p:sp>
              <p:nvSpPr>
                <p:cNvPr id="27" name="Rectangle 446"/>
                <p:cNvSpPr>
                  <a:spLocks noChangeArrowheads="1"/>
                </p:cNvSpPr>
                <p:nvPr/>
              </p:nvSpPr>
              <p:spPr bwMode="auto">
                <a:xfrm>
                  <a:off x="3694616" y="2949958"/>
                  <a:ext cx="1709319" cy="457921"/>
                </a:xfrm>
                <a:prstGeom prst="rect">
                  <a:avLst/>
                </a:prstGeom>
                <a:gradFill rotWithShape="1">
                  <a:gsLst>
                    <a:gs pos="0">
                      <a:srgbClr val="C0FF4D"/>
                    </a:gs>
                    <a:gs pos="100000">
                      <a:srgbClr val="A4D329"/>
                    </a:gs>
                  </a:gsLst>
                  <a:lin ang="5400000" scaled="1"/>
                </a:gradFill>
                <a:ln w="19050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indent="-342900" algn="ctr" defTabSz="914400"/>
                  <a:endParaRPr lang="en-US" noProof="1">
                    <a:latin typeface="Calibri" pitchFamily="-111" charset="0"/>
                  </a:endParaRPr>
                </a:p>
              </p:txBody>
            </p:sp>
            <p:sp>
              <p:nvSpPr>
                <p:cNvPr id="28" name="Rectangle 447"/>
                <p:cNvSpPr>
                  <a:spLocks noChangeArrowheads="1"/>
                </p:cNvSpPr>
                <p:nvPr/>
              </p:nvSpPr>
              <p:spPr bwMode="auto">
                <a:xfrm>
                  <a:off x="5405853" y="2949958"/>
                  <a:ext cx="1709319" cy="457921"/>
                </a:xfrm>
                <a:prstGeom prst="rect">
                  <a:avLst/>
                </a:prstGeom>
                <a:gradFill rotWithShape="1">
                  <a:gsLst>
                    <a:gs pos="0">
                      <a:srgbClr val="C0FF4D"/>
                    </a:gs>
                    <a:gs pos="100000">
                      <a:srgbClr val="A4D329"/>
                    </a:gs>
                  </a:gsLst>
                  <a:lin ang="5400000" scaled="1"/>
                </a:gradFill>
                <a:ln w="19050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indent="-342900" algn="ctr" defTabSz="914400"/>
                  <a:endParaRPr lang="en-US" noProof="1">
                    <a:latin typeface="Calibri" pitchFamily="-111" charset="0"/>
                  </a:endParaRPr>
                </a:p>
              </p:txBody>
            </p:sp>
            <p:sp>
              <p:nvSpPr>
                <p:cNvPr id="29" name="Rectangle 448"/>
                <p:cNvSpPr>
                  <a:spLocks noChangeArrowheads="1"/>
                </p:cNvSpPr>
                <p:nvPr/>
              </p:nvSpPr>
              <p:spPr bwMode="auto">
                <a:xfrm>
                  <a:off x="7119009" y="2949958"/>
                  <a:ext cx="1709318" cy="457921"/>
                </a:xfrm>
                <a:prstGeom prst="rect">
                  <a:avLst/>
                </a:prstGeom>
                <a:gradFill rotWithShape="1">
                  <a:gsLst>
                    <a:gs pos="0">
                      <a:srgbClr val="C0FF4D"/>
                    </a:gs>
                    <a:gs pos="100000">
                      <a:srgbClr val="A4D329"/>
                    </a:gs>
                  </a:gsLst>
                  <a:lin ang="5400000" scaled="1"/>
                </a:gradFill>
                <a:ln w="19050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indent="-342900" algn="ctr" defTabSz="914400"/>
                  <a:endParaRPr lang="en-US" noProof="1">
                    <a:latin typeface="Calibri" pitchFamily="-111" charset="0"/>
                  </a:endParaRPr>
                </a:p>
              </p:txBody>
            </p:sp>
            <p:sp>
              <p:nvSpPr>
                <p:cNvPr id="30" name="Rectangle 445"/>
                <p:cNvSpPr>
                  <a:spLocks noChangeArrowheads="1"/>
                </p:cNvSpPr>
                <p:nvPr/>
              </p:nvSpPr>
              <p:spPr bwMode="auto">
                <a:xfrm>
                  <a:off x="272143" y="2949958"/>
                  <a:ext cx="1707400" cy="457921"/>
                </a:xfrm>
                <a:prstGeom prst="rect">
                  <a:avLst/>
                </a:prstGeom>
                <a:gradFill rotWithShape="1">
                  <a:gsLst>
                    <a:gs pos="0">
                      <a:srgbClr val="C0FF4D"/>
                    </a:gs>
                    <a:gs pos="100000">
                      <a:srgbClr val="A4D329"/>
                    </a:gs>
                  </a:gsLst>
                  <a:lin ang="5400000" scaled="1"/>
                </a:gradFill>
                <a:ln w="19050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indent="-342900" algn="ctr" defTabSz="914400"/>
                  <a:endParaRPr lang="en-US" noProof="1">
                    <a:latin typeface="Calibri" pitchFamily="-111" charset="0"/>
                  </a:endParaRPr>
                </a:p>
              </p:txBody>
            </p:sp>
          </p:grpSp>
          <p:sp>
            <p:nvSpPr>
              <p:cNvPr id="20" name="Rectangle 445"/>
              <p:cNvSpPr>
                <a:spLocks noChangeArrowheads="1"/>
              </p:cNvSpPr>
              <p:nvPr/>
            </p:nvSpPr>
            <p:spPr bwMode="auto">
              <a:xfrm>
                <a:off x="1833586" y="3556003"/>
                <a:ext cx="1412896" cy="300038"/>
              </a:xfrm>
              <a:prstGeom prst="rect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indent="-342900" algn="ctr" defTabSz="914400"/>
                <a:r>
                  <a:rPr lang="en-US" noProof="1" smtClean="0">
                    <a:latin typeface="Calibri" pitchFamily="-111" charset="0"/>
                  </a:rPr>
                  <a:t>2003</a:t>
                </a:r>
                <a:endParaRPr lang="en-US" noProof="1">
                  <a:latin typeface="Calibri" pitchFamily="-111" charset="0"/>
                </a:endParaRPr>
              </a:p>
            </p:txBody>
          </p:sp>
          <p:sp>
            <p:nvSpPr>
              <p:cNvPr id="21" name="Rectangle 446"/>
              <p:cNvSpPr>
                <a:spLocks noChangeArrowheads="1"/>
              </p:cNvSpPr>
              <p:nvPr/>
            </p:nvSpPr>
            <p:spPr bwMode="auto">
              <a:xfrm>
                <a:off x="3248070" y="3556003"/>
                <a:ext cx="1414484" cy="300038"/>
              </a:xfrm>
              <a:prstGeom prst="rect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indent="-342900" algn="ctr" defTabSz="914400"/>
                <a:r>
                  <a:rPr lang="en-US" noProof="1" smtClean="0">
                    <a:latin typeface="Calibri" pitchFamily="-111" charset="0"/>
                  </a:rPr>
                  <a:t>2011</a:t>
                </a:r>
                <a:endParaRPr lang="en-US" noProof="1">
                  <a:latin typeface="Calibri" pitchFamily="-111" charset="0"/>
                </a:endParaRPr>
              </a:p>
            </p:txBody>
          </p:sp>
          <p:sp>
            <p:nvSpPr>
              <p:cNvPr id="23" name="Rectangle 447"/>
              <p:cNvSpPr>
                <a:spLocks noChangeArrowheads="1"/>
              </p:cNvSpPr>
              <p:nvPr/>
            </p:nvSpPr>
            <p:spPr bwMode="auto">
              <a:xfrm>
                <a:off x="4664141" y="3556003"/>
                <a:ext cx="1414484" cy="300038"/>
              </a:xfrm>
              <a:prstGeom prst="rect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indent="-342900" algn="ctr" defTabSz="914400"/>
                <a:r>
                  <a:rPr lang="en-US" noProof="1" smtClean="0">
                    <a:latin typeface="Calibri" pitchFamily="-111" charset="0"/>
                  </a:rPr>
                  <a:t>2012</a:t>
                </a:r>
                <a:endParaRPr lang="en-US" noProof="1">
                  <a:latin typeface="Calibri" pitchFamily="-111" charset="0"/>
                </a:endParaRPr>
              </a:p>
            </p:txBody>
          </p:sp>
          <p:sp>
            <p:nvSpPr>
              <p:cNvPr id="24" name="Rectangle 448"/>
              <p:cNvSpPr>
                <a:spLocks noChangeArrowheads="1"/>
              </p:cNvSpPr>
              <p:nvPr/>
            </p:nvSpPr>
            <p:spPr bwMode="auto">
              <a:xfrm>
                <a:off x="6081801" y="3556003"/>
                <a:ext cx="1414483" cy="300038"/>
              </a:xfrm>
              <a:prstGeom prst="rect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indent="-342900" algn="ctr" defTabSz="914400"/>
                <a:r>
                  <a:rPr lang="en-US" noProof="1" smtClean="0">
                    <a:latin typeface="Calibri" pitchFamily="-111" charset="0"/>
                  </a:rPr>
                  <a:t>2013</a:t>
                </a:r>
                <a:endParaRPr lang="en-US" noProof="1">
                  <a:latin typeface="Calibri" pitchFamily="-111" charset="0"/>
                </a:endParaRPr>
              </a:p>
            </p:txBody>
          </p:sp>
          <p:sp>
            <p:nvSpPr>
              <p:cNvPr id="25" name="Rectangle 445"/>
              <p:cNvSpPr>
                <a:spLocks noChangeArrowheads="1"/>
              </p:cNvSpPr>
              <p:nvPr/>
            </p:nvSpPr>
            <p:spPr bwMode="auto">
              <a:xfrm>
                <a:off x="409577" y="3556003"/>
                <a:ext cx="1412896" cy="300038"/>
              </a:xfrm>
              <a:prstGeom prst="rect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indent="-342900" algn="ctr" defTabSz="914400"/>
                <a:r>
                  <a:rPr lang="en-US" noProof="1" smtClean="0">
                    <a:latin typeface="Calibri" pitchFamily="-111" charset="0"/>
                  </a:rPr>
                  <a:t>1982</a:t>
                </a:r>
                <a:endParaRPr lang="en-US" noProof="1">
                  <a:latin typeface="Calibri" pitchFamily="-111" charset="0"/>
                </a:endParaRPr>
              </a:p>
            </p:txBody>
          </p:sp>
        </p:grpSp>
        <p:sp>
          <p:nvSpPr>
            <p:cNvPr id="18" name="Rectangle 448"/>
            <p:cNvSpPr>
              <a:spLocks noChangeArrowheads="1"/>
            </p:cNvSpPr>
            <p:nvPr/>
          </p:nvSpPr>
          <p:spPr bwMode="auto">
            <a:xfrm>
              <a:off x="7450247" y="3556286"/>
              <a:ext cx="1414483" cy="300037"/>
            </a:xfrm>
            <a:prstGeom prst="rect">
              <a:avLst/>
            </a:prstGeom>
            <a:noFill/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indent="-342900" algn="ctr" defTabSz="914400"/>
              <a:endParaRPr lang="en-US" noProof="1">
                <a:latin typeface="Calibri" pitchFamily="-111" charset="0"/>
              </a:endParaRPr>
            </a:p>
          </p:txBody>
        </p:sp>
      </p:grpSp>
      <p:sp>
        <p:nvSpPr>
          <p:cNvPr id="31" name="Rektangel 82"/>
          <p:cNvSpPr>
            <a:spLocks noChangeArrowheads="1"/>
          </p:cNvSpPr>
          <p:nvPr/>
        </p:nvSpPr>
        <p:spPr bwMode="auto">
          <a:xfrm>
            <a:off x="303213" y="1311942"/>
            <a:ext cx="1954213" cy="142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01688">
              <a:spcBef>
                <a:spcPct val="20000"/>
              </a:spcBef>
            </a:pPr>
            <a:r>
              <a:rPr lang="en-US" sz="1400" b="1" noProof="1" smtClean="0">
                <a:solidFill>
                  <a:srgbClr val="080808"/>
                </a:solidFill>
                <a:latin typeface="Calibri" pitchFamily="-111" charset="0"/>
                <a:cs typeface="Arial" charset="0"/>
              </a:rPr>
              <a:t>Plyer vs. Doe</a:t>
            </a:r>
            <a:endParaRPr lang="en-US" sz="1400" b="1" noProof="1">
              <a:solidFill>
                <a:srgbClr val="080808"/>
              </a:solidFill>
              <a:latin typeface="Calibri" pitchFamily="-111" charset="0"/>
              <a:cs typeface="Arial" charset="0"/>
            </a:endParaRPr>
          </a:p>
          <a:p>
            <a:pPr defTabSz="801688">
              <a:spcBef>
                <a:spcPct val="20000"/>
              </a:spcBef>
            </a:pPr>
            <a:r>
              <a:rPr lang="en-US" sz="1400" noProof="1" smtClean="0">
                <a:solidFill>
                  <a:srgbClr val="080808"/>
                </a:solidFill>
                <a:latin typeface="Calibri" pitchFamily="-111" charset="0"/>
                <a:cs typeface="Arial" charset="0"/>
              </a:rPr>
              <a:t>All children have the right to attend K-12 public school in the US, regardless of immigration status.</a:t>
            </a:r>
            <a:endParaRPr lang="en-US" sz="1400" noProof="1">
              <a:solidFill>
                <a:srgbClr val="080808"/>
              </a:solidFill>
              <a:latin typeface="Calibri" pitchFamily="-111" charset="0"/>
              <a:cs typeface="Arial" charset="0"/>
            </a:endParaRPr>
          </a:p>
        </p:txBody>
      </p:sp>
      <p:sp>
        <p:nvSpPr>
          <p:cNvPr id="32" name="Nedadgående pil 90"/>
          <p:cNvSpPr>
            <a:spLocks noChangeArrowheads="1"/>
          </p:cNvSpPr>
          <p:nvPr/>
        </p:nvSpPr>
        <p:spPr bwMode="auto">
          <a:xfrm>
            <a:off x="898525" y="2746375"/>
            <a:ext cx="250825" cy="538163"/>
          </a:xfrm>
          <a:prstGeom prst="down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rgbClr val="FFC000"/>
              </a:gs>
              <a:gs pos="100000">
                <a:srgbClr val="E36119"/>
              </a:gs>
            </a:gsLst>
            <a:lin ang="2700000" scaled="1"/>
          </a:gradFill>
          <a:ln w="9525">
            <a:solidFill>
              <a:srgbClr val="FC7E00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indent="-342900" algn="ctr">
              <a:buFont typeface="Calibri" pitchFamily="-111" charset="0"/>
              <a:buAutoNum type="arabicPeriod"/>
              <a:defRPr/>
            </a:pPr>
            <a:endParaRPr lang="en-US">
              <a:solidFill>
                <a:srgbClr val="FFFFFF"/>
              </a:solidFill>
              <a:latin typeface="Calibri" pitchFamily="-111" charset="0"/>
            </a:endParaRPr>
          </a:p>
        </p:txBody>
      </p:sp>
      <p:sp>
        <p:nvSpPr>
          <p:cNvPr id="33" name="Rektangel 91"/>
          <p:cNvSpPr>
            <a:spLocks noChangeArrowheads="1"/>
          </p:cNvSpPr>
          <p:nvPr/>
        </p:nvSpPr>
        <p:spPr bwMode="auto">
          <a:xfrm>
            <a:off x="2830513" y="1722438"/>
            <a:ext cx="1954212" cy="99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01688">
              <a:spcBef>
                <a:spcPct val="20000"/>
              </a:spcBef>
            </a:pPr>
            <a:r>
              <a:rPr lang="en-US" sz="1400" b="1" noProof="1" smtClean="0">
                <a:solidFill>
                  <a:srgbClr val="080808"/>
                </a:solidFill>
                <a:latin typeface="Calibri" pitchFamily="-111" charset="0"/>
                <a:cs typeface="Arial" charset="0"/>
              </a:rPr>
              <a:t>Illinois DREAM Act</a:t>
            </a:r>
            <a:endParaRPr lang="en-US" sz="1400" b="1" noProof="1">
              <a:solidFill>
                <a:srgbClr val="080808"/>
              </a:solidFill>
              <a:latin typeface="Calibri" pitchFamily="-111" charset="0"/>
              <a:cs typeface="Arial" charset="0"/>
            </a:endParaRPr>
          </a:p>
          <a:p>
            <a:pPr defTabSz="801688">
              <a:spcBef>
                <a:spcPct val="20000"/>
              </a:spcBef>
            </a:pPr>
            <a:r>
              <a:rPr lang="en-US" sz="1400" noProof="1" smtClean="0">
                <a:solidFill>
                  <a:srgbClr val="080808"/>
                </a:solidFill>
                <a:latin typeface="Calibri" pitchFamily="-111" charset="0"/>
                <a:cs typeface="Arial" charset="0"/>
              </a:rPr>
              <a:t>Private scholarship fund for undocumented students.</a:t>
            </a:r>
            <a:endParaRPr lang="en-US" sz="1400" noProof="1">
              <a:solidFill>
                <a:srgbClr val="080808"/>
              </a:solidFill>
              <a:latin typeface="Calibri" pitchFamily="-111" charset="0"/>
              <a:cs typeface="Arial" charset="0"/>
            </a:endParaRPr>
          </a:p>
        </p:txBody>
      </p:sp>
      <p:sp>
        <p:nvSpPr>
          <p:cNvPr id="34" name="Nedadgående pil 92"/>
          <p:cNvSpPr>
            <a:spLocks noChangeArrowheads="1"/>
          </p:cNvSpPr>
          <p:nvPr/>
        </p:nvSpPr>
        <p:spPr bwMode="auto">
          <a:xfrm>
            <a:off x="3522663" y="2746375"/>
            <a:ext cx="249237" cy="538163"/>
          </a:xfrm>
          <a:prstGeom prst="downArrow">
            <a:avLst>
              <a:gd name="adj1" fmla="val 50000"/>
              <a:gd name="adj2" fmla="val 50002"/>
            </a:avLst>
          </a:prstGeom>
          <a:gradFill rotWithShape="1">
            <a:gsLst>
              <a:gs pos="0">
                <a:srgbClr val="FFC000"/>
              </a:gs>
              <a:gs pos="100000">
                <a:srgbClr val="E36119"/>
              </a:gs>
            </a:gsLst>
            <a:lin ang="2700000" scaled="1"/>
          </a:gradFill>
          <a:ln w="9525">
            <a:solidFill>
              <a:srgbClr val="FC7E00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indent="-342900" algn="ctr">
              <a:buFont typeface="Calibri" pitchFamily="-111" charset="0"/>
              <a:buAutoNum type="arabicPeriod"/>
              <a:defRPr/>
            </a:pPr>
            <a:endParaRPr lang="en-US">
              <a:solidFill>
                <a:srgbClr val="FFFFFF"/>
              </a:solidFill>
              <a:latin typeface="Calibri" pitchFamily="-111" charset="0"/>
            </a:endParaRPr>
          </a:p>
        </p:txBody>
      </p:sp>
      <p:sp>
        <p:nvSpPr>
          <p:cNvPr id="36" name="Rektangel 93"/>
          <p:cNvSpPr>
            <a:spLocks noChangeArrowheads="1"/>
          </p:cNvSpPr>
          <p:nvPr/>
        </p:nvSpPr>
        <p:spPr bwMode="auto">
          <a:xfrm>
            <a:off x="5638800" y="1689100"/>
            <a:ext cx="1954213" cy="121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01688">
              <a:spcBef>
                <a:spcPct val="20000"/>
              </a:spcBef>
            </a:pPr>
            <a:r>
              <a:rPr lang="en-US" sz="1400" b="1" noProof="1" smtClean="0">
                <a:solidFill>
                  <a:srgbClr val="080808"/>
                </a:solidFill>
                <a:latin typeface="Calibri" pitchFamily="-111" charset="0"/>
                <a:cs typeface="Arial" charset="0"/>
              </a:rPr>
              <a:t>Illinois TVDL</a:t>
            </a:r>
            <a:endParaRPr lang="en-US" sz="1400" b="1" noProof="1">
              <a:solidFill>
                <a:srgbClr val="080808"/>
              </a:solidFill>
              <a:latin typeface="Calibri" pitchFamily="-111" charset="0"/>
              <a:cs typeface="Arial" charset="0"/>
            </a:endParaRPr>
          </a:p>
          <a:p>
            <a:pPr defTabSz="801688">
              <a:spcBef>
                <a:spcPct val="20000"/>
              </a:spcBef>
            </a:pPr>
            <a:r>
              <a:rPr lang="en-US" sz="1400" noProof="1" smtClean="0">
                <a:solidFill>
                  <a:srgbClr val="080808"/>
                </a:solidFill>
                <a:latin typeface="Calibri" pitchFamily="-111" charset="0"/>
                <a:cs typeface="Arial" charset="0"/>
              </a:rPr>
              <a:t>Undocumented immigrants to obtain a temporary driver’s license.</a:t>
            </a:r>
            <a:endParaRPr lang="en-US" sz="1400" noProof="1">
              <a:solidFill>
                <a:srgbClr val="080808"/>
              </a:solidFill>
              <a:latin typeface="Calibri" pitchFamily="-111" charset="0"/>
              <a:cs typeface="Arial" charset="0"/>
            </a:endParaRPr>
          </a:p>
        </p:txBody>
      </p:sp>
      <p:sp>
        <p:nvSpPr>
          <p:cNvPr id="37" name="Nedadgående pil 94"/>
          <p:cNvSpPr>
            <a:spLocks noChangeArrowheads="1"/>
          </p:cNvSpPr>
          <p:nvPr/>
        </p:nvSpPr>
        <p:spPr bwMode="auto">
          <a:xfrm>
            <a:off x="6330950" y="2713038"/>
            <a:ext cx="249238" cy="538162"/>
          </a:xfrm>
          <a:prstGeom prst="downArrow">
            <a:avLst>
              <a:gd name="adj1" fmla="val 50000"/>
              <a:gd name="adj2" fmla="val 50002"/>
            </a:avLst>
          </a:prstGeom>
          <a:gradFill rotWithShape="1">
            <a:gsLst>
              <a:gs pos="0">
                <a:srgbClr val="FFC000"/>
              </a:gs>
              <a:gs pos="100000">
                <a:srgbClr val="E36119"/>
              </a:gs>
            </a:gsLst>
            <a:lin ang="2700000" scaled="1"/>
          </a:gradFill>
          <a:ln w="9525">
            <a:solidFill>
              <a:srgbClr val="FC7E00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indent="-342900" algn="ctr">
              <a:buFont typeface="Calibri" pitchFamily="-111" charset="0"/>
              <a:buAutoNum type="arabicPeriod"/>
              <a:defRPr/>
            </a:pPr>
            <a:endParaRPr lang="en-US">
              <a:solidFill>
                <a:srgbClr val="FFFFFF"/>
              </a:solidFill>
              <a:latin typeface="Calibri" pitchFamily="-111" charset="0"/>
            </a:endParaRPr>
          </a:p>
        </p:txBody>
      </p:sp>
      <p:sp>
        <p:nvSpPr>
          <p:cNvPr id="38" name="Rektangel 95"/>
          <p:cNvSpPr>
            <a:spLocks noChangeArrowheads="1"/>
          </p:cNvSpPr>
          <p:nvPr/>
        </p:nvSpPr>
        <p:spPr bwMode="auto">
          <a:xfrm>
            <a:off x="1370013" y="4175125"/>
            <a:ext cx="1954212" cy="142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01688">
              <a:spcBef>
                <a:spcPct val="20000"/>
              </a:spcBef>
            </a:pPr>
            <a:r>
              <a:rPr lang="en-US" sz="1400" b="1" noProof="1" smtClean="0">
                <a:solidFill>
                  <a:srgbClr val="080808"/>
                </a:solidFill>
                <a:latin typeface="Calibri" pitchFamily="-111" charset="0"/>
                <a:cs typeface="Arial" charset="0"/>
              </a:rPr>
              <a:t>HB 60: Acevedo Bill</a:t>
            </a:r>
            <a:endParaRPr lang="en-US" sz="1400" b="1" noProof="1">
              <a:solidFill>
                <a:srgbClr val="080808"/>
              </a:solidFill>
              <a:latin typeface="Calibri" pitchFamily="-111" charset="0"/>
              <a:cs typeface="Arial" charset="0"/>
            </a:endParaRPr>
          </a:p>
          <a:p>
            <a:pPr defTabSz="801688">
              <a:spcBef>
                <a:spcPct val="20000"/>
              </a:spcBef>
            </a:pPr>
            <a:r>
              <a:rPr lang="en-US" sz="1400" noProof="1" smtClean="0">
                <a:solidFill>
                  <a:srgbClr val="080808"/>
                </a:solidFill>
                <a:latin typeface="Calibri" pitchFamily="-111" charset="0"/>
                <a:cs typeface="Arial" charset="0"/>
              </a:rPr>
              <a:t>Undocumented students are eligible to receive in-state tuition at public colleges and universities within IL.</a:t>
            </a:r>
            <a:endParaRPr lang="en-US" sz="1400" noProof="1">
              <a:solidFill>
                <a:srgbClr val="080808"/>
              </a:solidFill>
              <a:latin typeface="Calibri" pitchFamily="-111" charset="0"/>
              <a:cs typeface="Arial" charset="0"/>
            </a:endParaRPr>
          </a:p>
        </p:txBody>
      </p:sp>
      <p:sp>
        <p:nvSpPr>
          <p:cNvPr id="39" name="Nedadgående pil 96"/>
          <p:cNvSpPr>
            <a:spLocks noChangeArrowheads="1"/>
          </p:cNvSpPr>
          <p:nvPr/>
        </p:nvSpPr>
        <p:spPr bwMode="auto">
          <a:xfrm rot="10800000">
            <a:off x="2149475" y="3567113"/>
            <a:ext cx="249238" cy="538162"/>
          </a:xfrm>
          <a:prstGeom prst="downArrow">
            <a:avLst>
              <a:gd name="adj1" fmla="val 50000"/>
              <a:gd name="adj2" fmla="val 50002"/>
            </a:avLst>
          </a:prstGeom>
          <a:gradFill rotWithShape="1">
            <a:gsLst>
              <a:gs pos="0">
                <a:srgbClr val="FFC000"/>
              </a:gs>
              <a:gs pos="100000">
                <a:srgbClr val="E36119"/>
              </a:gs>
            </a:gsLst>
            <a:lin ang="2700000" scaled="1"/>
          </a:gradFill>
          <a:ln w="9525">
            <a:solidFill>
              <a:srgbClr val="FC7E00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indent="-342900" algn="ctr">
              <a:buFont typeface="Calibri" pitchFamily="-111" charset="0"/>
              <a:buAutoNum type="arabicPeriod"/>
              <a:defRPr/>
            </a:pPr>
            <a:endParaRPr lang="en-US">
              <a:solidFill>
                <a:srgbClr val="FFFFFF"/>
              </a:solidFill>
              <a:latin typeface="Calibri" pitchFamily="-111" charset="0"/>
            </a:endParaRPr>
          </a:p>
        </p:txBody>
      </p:sp>
      <p:sp>
        <p:nvSpPr>
          <p:cNvPr id="40" name="Rektangel 98"/>
          <p:cNvSpPr>
            <a:spLocks noChangeArrowheads="1"/>
          </p:cNvSpPr>
          <p:nvPr/>
        </p:nvSpPr>
        <p:spPr bwMode="auto">
          <a:xfrm>
            <a:off x="4189413" y="4197350"/>
            <a:ext cx="1954212" cy="185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01688">
              <a:spcBef>
                <a:spcPct val="20000"/>
              </a:spcBef>
            </a:pPr>
            <a:r>
              <a:rPr lang="en-US" sz="1400" b="1" noProof="1" smtClean="0">
                <a:solidFill>
                  <a:srgbClr val="080808"/>
                </a:solidFill>
                <a:latin typeface="Calibri" pitchFamily="-111" charset="0"/>
                <a:cs typeface="Arial" charset="0"/>
              </a:rPr>
              <a:t>DACA Program </a:t>
            </a:r>
            <a:endParaRPr lang="en-US" sz="1400" b="1" noProof="1">
              <a:solidFill>
                <a:srgbClr val="080808"/>
              </a:solidFill>
              <a:latin typeface="Calibri" pitchFamily="-111" charset="0"/>
              <a:cs typeface="Arial" charset="0"/>
            </a:endParaRPr>
          </a:p>
          <a:p>
            <a:pPr defTabSz="801688">
              <a:spcBef>
                <a:spcPct val="20000"/>
              </a:spcBef>
            </a:pPr>
            <a:r>
              <a:rPr lang="en-US" sz="1400" noProof="1" smtClean="0">
                <a:solidFill>
                  <a:srgbClr val="080808"/>
                </a:solidFill>
                <a:latin typeface="Calibri" pitchFamily="-111" charset="0"/>
                <a:cs typeface="Arial" charset="0"/>
              </a:rPr>
              <a:t>Deferred Action for Childhood Arrivlas is a path to work authorization for undocumented students and a relief from deportation.</a:t>
            </a:r>
            <a:endParaRPr lang="en-US" sz="1400" noProof="1">
              <a:solidFill>
                <a:srgbClr val="080808"/>
              </a:solidFill>
              <a:latin typeface="Calibri" pitchFamily="-111" charset="0"/>
              <a:cs typeface="Arial" charset="0"/>
            </a:endParaRPr>
          </a:p>
        </p:txBody>
      </p:sp>
      <p:sp>
        <p:nvSpPr>
          <p:cNvPr id="41" name="Nedadgående pil 99"/>
          <p:cNvSpPr>
            <a:spLocks noChangeArrowheads="1"/>
          </p:cNvSpPr>
          <p:nvPr/>
        </p:nvSpPr>
        <p:spPr bwMode="auto">
          <a:xfrm rot="10800000">
            <a:off x="4968875" y="3587750"/>
            <a:ext cx="249238" cy="538163"/>
          </a:xfrm>
          <a:prstGeom prst="downArrow">
            <a:avLst>
              <a:gd name="adj1" fmla="val 50000"/>
              <a:gd name="adj2" fmla="val 50002"/>
            </a:avLst>
          </a:prstGeom>
          <a:gradFill rotWithShape="1">
            <a:gsLst>
              <a:gs pos="0">
                <a:srgbClr val="FFC000"/>
              </a:gs>
              <a:gs pos="100000">
                <a:srgbClr val="E36119"/>
              </a:gs>
            </a:gsLst>
            <a:lin ang="2700000" scaled="1"/>
          </a:gradFill>
          <a:ln w="9525">
            <a:solidFill>
              <a:srgbClr val="FC7E00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indent="-342900" algn="ctr">
              <a:buFont typeface="Calibri" pitchFamily="-111" charset="0"/>
              <a:buAutoNum type="arabicPeriod"/>
              <a:defRPr/>
            </a:pPr>
            <a:endParaRPr lang="en-US">
              <a:solidFill>
                <a:srgbClr val="FFFFFF"/>
              </a:solidFill>
              <a:latin typeface="Calibri" pitchFamily="-111" charset="0"/>
            </a:endParaRPr>
          </a:p>
        </p:txBody>
      </p:sp>
      <p:sp>
        <p:nvSpPr>
          <p:cNvPr id="42" name="Rektangel 100"/>
          <p:cNvSpPr>
            <a:spLocks noChangeArrowheads="1"/>
          </p:cNvSpPr>
          <p:nvPr/>
        </p:nvSpPr>
        <p:spPr bwMode="auto">
          <a:xfrm>
            <a:off x="6856413" y="4179888"/>
            <a:ext cx="1954212" cy="99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01688">
              <a:spcBef>
                <a:spcPct val="20000"/>
              </a:spcBef>
            </a:pPr>
            <a:r>
              <a:rPr lang="en-US" sz="1400" b="1" noProof="1" smtClean="0">
                <a:solidFill>
                  <a:srgbClr val="080808"/>
                </a:solidFill>
                <a:latin typeface="Calibri" pitchFamily="-111" charset="0"/>
                <a:cs typeface="Arial" charset="0"/>
              </a:rPr>
              <a:t>DACA Renewals</a:t>
            </a:r>
            <a:endParaRPr lang="en-US" sz="1400" noProof="1">
              <a:solidFill>
                <a:srgbClr val="080808"/>
              </a:solidFill>
              <a:latin typeface="Calibri" pitchFamily="-111" charset="0"/>
              <a:cs typeface="Arial" charset="0"/>
            </a:endParaRPr>
          </a:p>
          <a:p>
            <a:pPr defTabSz="801688">
              <a:spcBef>
                <a:spcPct val="20000"/>
              </a:spcBef>
            </a:pPr>
            <a:r>
              <a:rPr lang="en-US" sz="1400" noProof="1" smtClean="0">
                <a:solidFill>
                  <a:srgbClr val="080808"/>
                </a:solidFill>
                <a:latin typeface="Calibri" pitchFamily="-111" charset="0"/>
                <a:cs typeface="Arial" charset="0"/>
              </a:rPr>
              <a:t>2012 DACA program is up for its first renewal process. </a:t>
            </a:r>
            <a:endParaRPr lang="en-US" sz="1400" noProof="1">
              <a:solidFill>
                <a:srgbClr val="080808"/>
              </a:solidFill>
              <a:latin typeface="Calibri" pitchFamily="-111" charset="0"/>
              <a:cs typeface="Arial" charset="0"/>
            </a:endParaRPr>
          </a:p>
        </p:txBody>
      </p:sp>
      <p:sp>
        <p:nvSpPr>
          <p:cNvPr id="44" name="Nedadgående pil 40"/>
          <p:cNvSpPr>
            <a:spLocks noChangeArrowheads="1"/>
          </p:cNvSpPr>
          <p:nvPr/>
        </p:nvSpPr>
        <p:spPr bwMode="auto">
          <a:xfrm rot="10800000">
            <a:off x="7635875" y="3570288"/>
            <a:ext cx="249238" cy="538162"/>
          </a:xfrm>
          <a:prstGeom prst="downArrow">
            <a:avLst>
              <a:gd name="adj1" fmla="val 50000"/>
              <a:gd name="adj2" fmla="val 50002"/>
            </a:avLst>
          </a:prstGeom>
          <a:gradFill rotWithShape="1">
            <a:gsLst>
              <a:gs pos="0">
                <a:srgbClr val="FB0036"/>
              </a:gs>
              <a:gs pos="100000">
                <a:srgbClr val="C00000"/>
              </a:gs>
            </a:gsLst>
            <a:lin ang="5400000" scaled="1"/>
          </a:gradFill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indent="-342900" algn="ctr">
              <a:buFont typeface="Calibri" pitchFamily="-111" charset="0"/>
              <a:buAutoNum type="arabicPeriod"/>
              <a:defRPr/>
            </a:pPr>
            <a:endParaRPr lang="en-US" noProof="1">
              <a:solidFill>
                <a:srgbClr val="FFFFFF"/>
              </a:solidFill>
              <a:latin typeface="Calibri" pitchFamily="-111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0320" y="590550"/>
            <a:ext cx="66047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Federal &amp; State Laws Impacting Undocumented Students 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75311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7968056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62049" y="809625"/>
            <a:ext cx="6981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ILFC WORK AROUND DACA &amp; UNDOCUMENTED STUDENTS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LFCLogosharp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1620" y="424100"/>
            <a:ext cx="3715294" cy="1161029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75311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200" b="1" dirty="0" smtClean="0"/>
              <a:t>CURRENT PROJECTS IN HIGHER EDUCATION</a:t>
            </a:r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endParaRPr lang="en-US" sz="2200" b="1" dirty="0" smtClean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605717454"/>
              </p:ext>
            </p:extLst>
          </p:nvPr>
        </p:nvGraphicFramePr>
        <p:xfrm>
          <a:off x="1524000" y="206216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LFCLogosharp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1620" y="424100"/>
            <a:ext cx="3715294" cy="1161029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81620" y="2130425"/>
            <a:ext cx="7772400" cy="1470025"/>
          </a:xfrm>
        </p:spPr>
        <p:txBody>
          <a:bodyPr/>
          <a:lstStyle/>
          <a:p>
            <a:r>
              <a:rPr lang="en-US" dirty="0" smtClean="0"/>
              <a:t>Gracias!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5775" y="3886200"/>
            <a:ext cx="7468245" cy="1752600"/>
          </a:xfrm>
        </p:spPr>
        <p:txBody>
          <a:bodyPr/>
          <a:lstStyle/>
          <a:p>
            <a:r>
              <a:rPr lang="en-US" dirty="0" smtClean="0"/>
              <a:t>Illinois Latino Family Commission</a:t>
            </a:r>
          </a:p>
          <a:p>
            <a:r>
              <a:rPr lang="en-US" dirty="0" smtClean="0"/>
              <a:t>Email: </a:t>
            </a:r>
            <a:r>
              <a:rPr lang="en-US" dirty="0" smtClean="0">
                <a:hlinkClick r:id="rId3"/>
              </a:rPr>
              <a:t>veronica.reyes@illinois.gov</a:t>
            </a:r>
            <a:endParaRPr lang="en-US" dirty="0" smtClean="0"/>
          </a:p>
          <a:p>
            <a:r>
              <a:rPr lang="en-US" dirty="0" smtClean="0"/>
              <a:t>Mobile: 312-758-9374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2911-F648-F343-A46B-DDF5D8655B1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2644</TotalTime>
  <Words>280</Words>
  <Application>Microsoft Office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Affordable Care Act’s Impact on Small Businesses</dc:title>
  <dc:creator>Julio Guerrero</dc:creator>
  <cp:lastModifiedBy>Veronica.Reyes</cp:lastModifiedBy>
  <cp:revision>220</cp:revision>
  <dcterms:created xsi:type="dcterms:W3CDTF">2013-07-16T15:03:16Z</dcterms:created>
  <dcterms:modified xsi:type="dcterms:W3CDTF">2014-07-16T21:18:09Z</dcterms:modified>
</cp:coreProperties>
</file>