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20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93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8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98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26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88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31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1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55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75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C621-DE0D-4DC9-B8FE-4B62A219E8BA}" type="datetimeFigureOut">
              <a:rPr lang="es-ES" smtClean="0"/>
              <a:t>04/08/2014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2D8F-2A21-42F2-95AC-FAFAF273912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93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851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Building Career Pathway Systems in Education with the STEM Learning Exchanges </a:t>
            </a:r>
            <a:endParaRPr lang="es-E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83"/>
            <a:ext cx="9144000" cy="165576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b="1" dirty="0" smtClean="0"/>
              <a:t>Presenting: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Jim Nelson, IMA, Manufacturing Learning Exchange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Jess </a:t>
            </a:r>
            <a:r>
              <a:rPr lang="en-US" sz="1600" dirty="0" err="1" smtClean="0"/>
              <a:t>Smithers</a:t>
            </a:r>
            <a:r>
              <a:rPr lang="en-US" sz="1600" dirty="0" smtClean="0"/>
              <a:t>, FCAE, Agriculture, Food, and Natural Resources Learning Exchange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Bruce </a:t>
            </a:r>
            <a:r>
              <a:rPr lang="en-US" sz="1600" dirty="0" err="1" smtClean="0"/>
              <a:t>Neimeyer</a:t>
            </a:r>
            <a:r>
              <a:rPr lang="en-US" sz="1600" dirty="0" smtClean="0"/>
              <a:t>, UIC, Health Science Learning Exchange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Joan </a:t>
            </a:r>
            <a:r>
              <a:rPr lang="en-US" sz="1600" dirty="0" err="1" smtClean="0"/>
              <a:t>Matz</a:t>
            </a:r>
            <a:r>
              <a:rPr lang="en-US" sz="1600" dirty="0" smtClean="0"/>
              <a:t>, CompTIA, IT Learning Exchange </a:t>
            </a:r>
            <a:endParaRPr lang="en-US" sz="1600" dirty="0" smtClean="0"/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Jeff Mays, Illinois </a:t>
            </a:r>
            <a:r>
              <a:rPr lang="en-US" sz="1600" smtClean="0"/>
              <a:t>Business Roundtable </a:t>
            </a:r>
            <a:endParaRPr lang="en-US" sz="1600" dirty="0" smtClean="0"/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b="1" dirty="0" smtClean="0"/>
              <a:t>Moderating: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600" dirty="0" smtClean="0"/>
              <a:t>Andrea Messing-Mathie, Education Systems Center @ NIU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754" y="5808517"/>
            <a:ext cx="4323743" cy="88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9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Impact and Systems Reform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7775"/>
            <a:ext cx="10515600" cy="3659188"/>
          </a:xfrm>
        </p:spPr>
        <p:txBody>
          <a:bodyPr/>
          <a:lstStyle/>
          <a:p>
            <a:r>
              <a:rPr lang="en-US" dirty="0" smtClean="0"/>
              <a:t>Shifting the conversation on systems reform </a:t>
            </a:r>
          </a:p>
          <a:p>
            <a:r>
              <a:rPr lang="en-US" dirty="0" smtClean="0"/>
              <a:t>Collective Impact </a:t>
            </a:r>
            <a:r>
              <a:rPr lang="en-US" dirty="0"/>
              <a:t>a</a:t>
            </a:r>
            <a:r>
              <a:rPr lang="en-US" dirty="0" smtClean="0"/>
              <a:t>sks us to reverse the way we think about social change </a:t>
            </a:r>
          </a:p>
          <a:p>
            <a:r>
              <a:rPr lang="en-US" dirty="0" smtClean="0"/>
              <a:t>Begins with an eye to building the </a:t>
            </a:r>
            <a:r>
              <a:rPr lang="en-US" b="1" dirty="0" smtClean="0"/>
              <a:t>eco-system </a:t>
            </a:r>
            <a:r>
              <a:rPr lang="en-US" dirty="0" smtClean="0"/>
              <a:t>of partners around a goal</a:t>
            </a:r>
            <a:endParaRPr lang="es-ES" dirty="0"/>
          </a:p>
        </p:txBody>
      </p:sp>
      <p:pic>
        <p:nvPicPr>
          <p:cNvPr id="4" name="Picture 2" descr="Primary framework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416" y="365125"/>
            <a:ext cx="241935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864" y="5808517"/>
            <a:ext cx="3762634" cy="88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0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know?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17273"/>
            <a:ext cx="10515600" cy="3059690"/>
          </a:xfrm>
        </p:spPr>
        <p:txBody>
          <a:bodyPr/>
          <a:lstStyle/>
          <a:p>
            <a:r>
              <a:rPr lang="en-US" dirty="0" smtClean="0"/>
              <a:t>The employment landscape is shifting</a:t>
            </a:r>
          </a:p>
          <a:p>
            <a:r>
              <a:rPr lang="en-US" dirty="0" smtClean="0"/>
              <a:t>Education needs to be more relevant to the real world</a:t>
            </a:r>
          </a:p>
          <a:p>
            <a:r>
              <a:rPr lang="en-US" dirty="0" smtClean="0"/>
              <a:t>Resources and investments need to be coordinated in a way that makes sense to industry</a:t>
            </a:r>
          </a:p>
          <a:p>
            <a:r>
              <a:rPr lang="en-US" dirty="0" smtClean="0"/>
              <a:t>We need complimentary community and state-level approaches to this work. </a:t>
            </a:r>
            <a:endParaRPr lang="es-E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82" y="5735781"/>
            <a:ext cx="4469216" cy="955963"/>
          </a:xfrm>
          <a:prstGeom prst="rect">
            <a:avLst/>
          </a:prstGeom>
        </p:spPr>
      </p:pic>
      <p:pic>
        <p:nvPicPr>
          <p:cNvPr id="2050" name="Picture 2" descr="https://encrypted-tbn0.gstatic.com/images?q=tbn:ANd9GcRB-GWFMfbc_q0g2wq7uBC3fsWSE8iJkp4KUdF-nhzqNCH33JbnS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919" y="268576"/>
            <a:ext cx="2212174" cy="142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xQQEBUUEBQUFBQUFBUQFBQUFRQWFBUUFBQXFhQUFRUYHCggGBwlHBUUITEhJSkrLi4uFx8zODMsNygtLisBCgoKDg0OGhAQGywkHyQsLDQsLC8sLCwyLCwsLCwsLCwwLSwsLCwsLC4sLCwsLCwsNCwtLCwsLCwsLCw0LDctLP/AABEIAMIBAwMBIgACEQEDEQH/xAAcAAEAAgMBAQEAAAAAAAAAAAAABQYBAwQCBwj/xABJEAACAQMCAwQGBgYGCAcAAAABAgMABBESIQUTMQZBUWEiMnGBkaEHFCNCUrEVM2KS0fBygqLBwuEXJENTY3OTshZUdKOz4vH/xAAbAQEAAgMBAQAAAAAAAAAAAAAAAQMEBQYCB//EACwRAQACAgECBQIFBQAAAAAAAAABAgMRBCExBRITIkFRkTRCobHRFBUjMmH/2gAMAwEAAhEDEQA/APo9ZrFYc4BPgM1CHqsVULPt9FLw97tY2zG0aPAWAYGWRUQ6sbqQ2Qcb4I7qsLcZtxNyDPFzsheVrXXqIyBpznJG+KDupUfacdtpZDHFcQu4ySiyKWGn1ts93fXmDjcU6t9TkhuHUA6FlUDBOMlgGwOu+D0xQSVKgeDdoHn5rPCkMUMksMsjTg6Wh9Y40AafMkV3Q8dtnjeVLiFo48a3Ei6UzuNRztmgkKzUHfdqbeLkNzIzFNI8XO5iiNGSNn9I+JK6cbbsK6LjtDaxojvcwqsgLRsZFw4BwSpzvjNBJ0qOueP20ZUSXEK6wHTMijUrHCsN91ORv0rmi7Sw8y4WUrCtvJHFrkcAOZYw4wDjB3xjegmqVHy8dtljWVriERyZCOZE0NjrpbO+MHPhivcXGLdwSs0RAjM5IdcCIEgyE/hyrb9NjQdtKi+L8bWCBJlHNSR4UUqwAIndVVwcHI9IHzrYOPWxm5InhM2SnK5i69Q6rpznO3SgkKzUC/auA3EcETxys5kD6JFJj5SFiWA9hHlXceMQhQxkjCtGbgNrXBiGMyZP3fSXfzFBIVioC97Y2kaxMJUkWWYW4ZHQhGI1Fn32AGP3h413Q8etnk5aTxNJqMegOpbWM5XHjsdvKgkazWm3uUk1GNlbSzRtpIOHU4ZTjoQeorbQZrk4tfC3gklYZEaFz7AMknqcDqcAnA2BO1dVc/ErJbiGSGTOiVGibGx0upU4PjvQRHFO1UdscSxyBgjTSLmHMcQdlEhzINQbQzBV1NgdAdq604yHmaKKKV1Q6HnXl8pHKBwpywZtmXdVIGoeeOaXs4WKv9anEoTlPKFti0iaiyhlMRUFSzYKgHc5zXTFwbRM0kc0qK7B5IRyzG7hAmolkLLkKudJAJHtyEPwbtZizR7lJdYsReliI/tljVOayBW2OXXZgvrCpJu0aKJA8UyyRtEohIQySGfIh0aXK+kVYbkY0nOAK1ydlYmhSLXJpSzk4eDlcmOQRgsdvW+yXy3O1dF7wFJXlcvIryCDDIVBja2Z2jdMg75kbIOQRtjrQck/HGfQFSSGVbqCKWKQJr0yAkYKllKsBsQe4jYg15uO2EYhMkUUkhWD6wyDQDH9pyhHIS3otrEgIGf1TeWeyHgCg6nklkkM0dw0jaNTGEERppVQoQAnYDvJzk1xcK4CHtrjnIYnvZJJpAmkPGGOI1zuNQUBj1Gpm65oN03aERPJzUlUrFbuINEZfXPNLEiKyuQzMygYzgbHO5xsl7Q6GhR7edZJi+IyYNSiMqGJPM0tswOlSzYB22NYl7Nq+oyzSvI6Qrzfs1dWgmkmikUKgUMGk8MYUZB3yvOz5mjRJrmZwra2JW3BchlZekfoFdOzJg7nfO4CbpWTSgxWJBkEeRHyrNYc4BPgCaD5xe9hZ24fbpEVW4SOOC4TUNEsSTCVct01Kygg+BYV23nAbx58lU0DiCXfoSRpGYklR1PKWIM0ukHJZjv47YmOzfHZ7yKKYx2yJKNZXnuZVXJz6PLAJ28a77TtFaykiOdDhWkzkhSiHDurEAMo7yCQKkV1+ykrW0MXoIyjiCu4IOn60sqxttu3rqT7K7+D8Kn+sW8ksUcK21q1rhH18xmKeqABpQCPIzv6XSpO27R2sgykynLRxjZgdUxxDsRnDHoeh8a9XHaC2jJDSqGEjQ6QGLcxFDuoUAk4VlJIGACKgQMnZmZ7G9gJRXnu5biPLEqyGVJFVyNwG0FT4ZrmuOzc8uZeUqyK9q4SW6eYyi3kMjRs+nSq+kdJwfPAq6WtykqK8bB0cBlZTkEHvBrYxxQVheGTPPBLJDBEEu57hljxnQ1u0aPI3SSUsQSR0GOuM1G8L4JJGYdSpiOK/jIyCAbm65keP6mc+GcVap5t8V5jptKlWvZ+5hgljEUUhuLGC0JaTTynjiMbatjqT0tQ075HvrdD2dniuROoSURzROFZ9LSItmLdnHUBwwyAeuetXUVpkO9RsUTUeHzxzT8jXIb1+S8hSNBO0bDTMy6C3oYYbE62wDXEbVntuHQppSaZHtpoxkObKZzJI2k+kqjl7E/i86+iqK6FpEiL7UWrXFukcSgFZ7eTBIChIpVZse4dKjn7Pyv0VQTxJ7wtkZ5TKyhs/iwRtVkevHPYDAqdio8P4FcRNaRyRQqtrFNEZVcEvriKKQukEAnBIPeffWleBXEkUcc8EJSHh5stJmbEriSFg2VXKDEWQeoPWrcyuT1rbHCT1qOoqMPA7xnRz6axXlvcokskZm0RxyLIGmVAGOXXAOdlO+9buL2X1PhTcxkSdLqS7t9wS8/1l5YkUdWZk9HSN8E1d4Y8CvZFSIzs1w421pFG+7hdUp/FM/pyt72Zqk6UogpSlApSlApSlApWaxQKUpQKUpQKw4yCPEEVmlBW+zfZWO3so4pI4ROsTRNNGilsuGUsrlQx2aomXshcTwwwzmCNba2mto5IyzNIZYeSrMpReWoAyVBOTjwq9UoKnd8KvZol1raK8UlrJGiNIVc20gdtcvLBUNgAKFOPGo+Xs9ckM8iWxla6muRonuInjWWKJF5Vwi6gRyyGBUhtjt0q9SHaoy4lwRRJ2fimjto0nfmyKuHk/Eck+/YgZ78ZrtkJ6bb1phnxXqafNRsGt1G7Hf8AKuUNXtoC3UmtX1QjpSYG3XXhmpym/kVzzIQd9/yqNSO2CHVW94MDY1zwTYrc9ztSNDnZq6bWHvNeYYs7muxVxUxAxyxWQtZpUoKUpQKUpQK8rICxUEFgASuRqAOcEjqAcH4V6qucW4ZbzXWWn0zFYsRhl1YhEzKQvX/bMf6q+FBYIJ1kBKMrgEoSpDAMOqnHePCtmKqg7KwZWPnSZKhguRhlieFjkYxpyi5Xp9rIerZrX/4Sit4stczKkZjkZmK78lnYMxx/xMEjGygeOQtcMyuMowYDbKkEbgEbjyIPvFbKqsXYeJE0CWbT0AyoCgIkeFwPR2jGcdcnNWHh1oIYljBLBQQCeuMkge7OPdQdFKUoFKUoFKzWKBSlKBSuXiV+IFVmVmDSJF6OMgyNpUnJG2SOlQ6ds7cxo4EnpLHIV5bakjlClXYKCCMMPVJzhseqcBYWGa4ri2zUbP2wtwwVNblmVFASQEkzCFm9JQNKsd2z5dcV7ue1MMcxhZZBIJRFjSDlTGZOcN949iueurbFB0LbEd5rqht/Gote19ocnW2AusNy3IZQMuygAnC5AJI2Jrzc9sbeMHJbUGHoaHDaOcsLPhlHQuCVGT7aaSsAWmmtVndLNGskZyjDKnBGRnHQ+yt9EPJQVzzW+aiON9roLYlcmWQbFI8HSf22Oy+zc+VUjinba8m2jKwL4IAz+92H5AVVfPSnSZUZOTjp0mX0GWARjUzBV7yzAD3k1GTdqbGL17mI43wjcw/2M18nvIpJjqmd5CM4MjM5GeuNROK0/o/yqmeXRRPOp8PqjfSZw9ejyt/Rhk/xAV4/0pWP/H/6X/2r5cbDyrju4wo2qa8mLTqE15kWnUP0TwriCXMKTRatEi611DDY7sjurqqv9gZB+jLUd4hQH4VYM1lM1S+N9vfq11JD9WZ1jKjWsgGcorH0SvcWI691e7X6RrZvXjnj8yqsP7LE/KqpcSCa7nY7gzSY9gcqPkBUpDwJXGQK0+fxT0rzEwtim1y4f2mtZ9o5lz+F8xt7g4GfdUsTXzv/AMN+Vddlw+aD9U7oPwg5X9w5HyrxTxzD+aD0pW24nxUHxRLZ3IuJGVmjEekZ3HNjcYwp1HUEGnfIOCCDXtbmQ7TL/WQH5pufgT7K9TcKjmIkZnbGnTpfAUq4cEAbZ1KpP9EZ6VtMHJxZ43jtt4mJjujLDgvD5iptpA5iZiNHKYAqyswJ0dPSC9cBW0jA2rtt+xFty9IMoBRkwrKuAwkBxhRj9bJt0yQSCQCPdn2bgSVJI0KNGNK6WYDTyxHgqDhsKO/vJPU1Y1IAq9CqXXYSI6dDbIrAczLFWaMRhxjHpAKhB65BO5bNWm0t1ijWNBhUUIo8lGBRp/DesiQ94ohspWFOelZoFKzWKBSlKBSlKCP49cJFA0skYlWL7UggHToBOsZBwRjr3ZzkDJFaueO2kTyD6qTErC1dikfJQW8QmiXR91PtHIwNsMegq5vGG9YA753AO46HehiU5yAc9dhvkAHPjsAPdQcMfDraULKsMDZHMR+VGSQ55moNjO5OrPic1ul4bC5JeGJiSSS0aEknqTkb11AUoOMcIt8EciHBGCOVHgjfYjHT0m+JrzJwW2bOq3gOr1swxnO+d8rvvvXdWJHCgsxAABYk9AAMkmg0TSx28RLaY40HcAFA8AB+Qqj8Y7QyXWViLRReAOHcftMDsP2R781Bdoe0hvp/RJECHESnbP8AxWHie7PQe01tsq1HO5do9tOjQ+Jc68ezHOo+rULDy/Kn1HyqbjTNbOTWjnkS5yeVZAfUfKn1Gp4xVy3Q/vqa55mXqvJtadK7eoANqrXEBVn4h31XpE1SKPFhW34kt5wZ+X2Tss3JtIFP+5j+a5OPjUtJfqqliBsC3wGaW9hpUDwAX4DFR/alOXZXDd4hfHtKkD5kVutah0cPmvA2LYJ6nc+0nJq/8I6CqBwPu/nvq/8ACOgrjPE+8smqywQBh0rb9SHlWLVgBvXRzh41zNrW30XOWW2AHSoO+cxtqQ4PePut5MP7+tWG4cEbVXeK1mcHLkx5ItWdS82iJhusOILKCVyGGzL3j+I866TL/Oa+d3l60EgkTqO49GGd1Pkf86vVhouIlliOVcZHiPEHzByD7K+hcPkznpue/wAsW1dOmKTBrr+sDFR/1Yjoa3xwk9ay9S8um1bJPhXRXiJMCvdSgpSlApSlApSlApSlApSlAqifSzxkxW6W6HDXBOrr+qTBYe9io9mqr3Xxj6WZy3Ewp6JbxgD+k7sT8x8K83nVZeMk6rKI4b3VZrGq1w3uqy2Vc7y+7lOd3TMFdNcsTYrbza01o6tBeJmXqTpUfd9/vrtaTNcV13++veOOqzDGpV/iHfUdwSDXewL4yrn2ZGflmpHiPfTsHDr4nEPwrI58sJt88fyK6DhRuXUeHxuYh9pFVX6Tp9HDZB+N4o//AHAx+SmrREdhXz76Z7nTb26n705f26I2H+P5VubdpdFCscE7v576uNnxJUHUZr5lbX79F27qkIDI33gPia5vlcPzzu0r4s+kfp8ePzp+nx4/OqGlq5/2ny/zr39Sf8bfL+FYP9vw/V680rz+nx41ouOLK43NUprA97t+8w/KuO4slHXJ9pJr1Tw/DvpP6I80pTjky7+kvxFTP0ScW1NPbZyBi4TG4G+iQZ7vuED2185vNK9MD4VO/RfxqC0u5pLiVY0MBUMcnJ5inAABJ2BroeFgjHHdXbq+46RWQKA0rYKilZrFBmsUpQKUpQKUpQKVmsUClK1zPig9NIB1r4n9KTZ4qf8Akxf4q+t87LeyvlX0lxauIsR3QRMPMDUD+R+FV5J9sq806pKJ4b3VYraUKKq1tcBRXR+kfOtLmwzeXOcjj2yStX12n12qwl4T0rZzGPfj2f51j/0kR3Ys8GI7rA/EAoyxAHnUdd9olAwilz+6vx6/Kotkz13Pid68C1eQ4jUt7BsPaegq3FxaTPba/Dwscz224OJ8TkfOTpHgu3z61Z/oVh1XszH7sJHvd139uFPzqNXsux3lbSPBdz8TtXV2UaOHiMax+gi6i7aj6RCnJJ8Bk/Ot3hxeWNa06Lj4fJGtafaou8edfNvpxP2Vp/zJf+wVZ+z3FWuGmO4Csugd4Qgj0vMlSfLOO6vn3FO10U8lzbcTj5nJlu1tZQCNDZdUV1U79FAbB7s+NZMUtM6iOrJ7KbaXgHcT8KlYeJsOiD3k/wAKrVucVL2b59vhWuz46/RvOBxcOXUX/dKHjE3cEHuJ/vrVJxS4P38eQVf7xXuNM1s5IrD9kflj7Ohp4JhmOkI+WeZusj+5iPyrme2LesSfaSfzqZ5IrW6AVZXLrs9z4PirHZDNaAVx3A2qWuKi7isvFaZ7tNzsVMcTFYfpPs5MZLO2dvWa3hc+1olJ+ZqQqL7Jn/ULT/0tv/8ACtSlZbmClKUQUpSgUpSgUpSgUpSgVrmTNbKUETNbnOR1qkfSFYkPFPjbSYGI9upM/F6+mFBXFxbhaXMDwv0dSue9T91h5g4Purxkp56zCvLTz0mr843r6ZCB0z8K3Wxz1rZxzhEsF2YJsK6nGo50Mp9Vwceqf4juNWLhHZ5BjmMX8h6I+W9VelM1iFPo2msQ4LOMsQFBY9wUEn4CrNw7sjPJu+Il/a3b90dPeasvBrdIxhFCjyH5nvqfi6CvNeJXe7dXivBpvduqt2fZGJN2BkPi52/dG3xzXdJZKg2AGO7uqZJqH45eCFCx6+qo/E3cP57hWTWsV6Qy60rWNVjSpdpLrT6C+sep/Cp/vP8AGo7s5wPObiQbdIx4+LHy2GK7uG8Na6mOrpnXI3ln1R7eg8h5VauJxhU0qMAAAAdAANhWdxsO/fLIx1+XP2Nkw848oz83FfG+0a4vrrP/AJmb5yMa+udkiefKB+AH4Nt+Z+NfK+2EWjiNyPGZ397nUfzqzjfiVWTvKNRfCuqI9/hWiKttdBzPAKcvF6mL23/Sf4n/AL91nE584Lat1r+yXs7rOzbHx7jXeDVfR8+2umK8K7NuPHvH8a+f8rhZMOSaXjVo+HecHxWk0jc7j6/ylya0y1yi8BobqsWMcw2F+ZjtHdouKirvoalJ2Brr7KcI+t30SEZRW5sp8I4/SbPtwF99ZuFzHiVomJmH3bgFuYrS3jPVIIYz7VjUH8q76jIu0NsY0k5yIkgJQyHl6gBk6Q+DjFev09bdefFpwW18xNOxUdc/tD41mOVSNK4Bxu2LaefDq3OnmJnCgsTjPcAT7BmtVr2itpE1LPGANWdTKpARwhJBOwyyfvr4iglKVGRdorVl1C4iAyy5Z1XJWQxnGeo1KQD391SdApSlApSlApSlApSlApSlBSfpdUfo8HG/PiGe/Hp7fnVC4BxAoAGyy7dOo9niPL/8r7F2h4LHfQNDNkA4ZWX1kdfVYezwPWvkt5wKWxl5cw/oOudDjxU9x8R1HwJlMLjYX6aQVIP89D4Hyrt/Sgqig43BIPiNvj4++tUnF2j9bceI2Pw6U0aX5uLADJOABkknYAdTVSvuJtdygj1c6I18j1J8zjPkB5VX+Ica5uEQnSd2OCM46Lv7KmOC+h6Z6/d9njVmLH5raeq13K68KgWCMKOvVj4tjc154o+UNQn6SrDcRyMGtrFoiNQyNw7+xODduD/um/70r5r9JEYXityB+JSfa0an+8V9F7Ft/r3tidfiVbP9k/GqH9K8YXi02O9YmPmeUo/ICsfB+JY2XurUdbM1zB6cyuzw8+mOsRtiTTboJrAm7j/PtrSHrXI4rWeLzxuXj93+0dp+WRxs2TDb2/ZueQr0r1FMTW224RNJbPcIhaKNyjldymFDZI66cN17sHOKxwThs11II7eNpHPcvQDxYnZR5muKtj1uG0pyZm0Tvo3xAswVQWZjgKoJYk9AANya+29g+yosrduaAZph9rj7q90YPlk5PifIVp7DdhksBzJtMlwfvfdjHgme/wDa+FXGopTXVXyuZOWPJXsqN3NYxRK7QTGNlf0kErMRzMSB9L629IDc5AyN967uE8HspFElugIBKqyySZGkLHsdeVyqIO46cdxqWXhkQGOWuNLx4Iz6EhDSJv3MQCR34r3Z2UcOrlIqa3Mr6QBqdvWY46k4FWMBHt2XtCMGEYxjGqTGOWYgMaugRioHcNhisp2ZtQ2oRel1zzJSQeYsmoZbZtcaHV19Eb7VLUoIkdmrUHaL7/O9eT9YJOaH9b1te+fd02qXrFKBSlKBSlZoMUrNYoFKUoFKUoMM4GckDHXfp7fCtN5ZxzpolUOh3wfkQR0PmKrXEOy8UhYtcAHmswyBnU9xFclJfSHMxylVRthT37V7t+zRKKqXsrKoGkK8mApdnG6y5OQdO5IwoxjFBBce7ETRktaHmpueWxCyL5AnZ/kfbVC4ozKSkisjjqrgq3h0Ir9BgVy8R4ZDcrpuIklHcHUNjzBO491TtO3wPs1wd7uYomwVGd27lUasn2noBXPwmZsDDMPYTj4dK+78K7OQWkcqWycsS51ElmOSpA3Yk4GTtnvPjXzX/RveW/qcuYDpobSx9quAB8TVmO2pTEo9DJj1gfaP4YrE07qM7ezB/jW26tLqHZ7WceYidx+8oI+dRlzdnB1I646kqwxjrnI2rI88fErNwsf0d8UL8SRCoGUkOck9F8MVDfTKAOJ+ZhjJ+YH5Gt/0XzK3Fo9JB+zl6H9itn002btxCNlRmBtkGVBO4kkz09oqmtv8kSqt1fPFFewK7rfgF2/qWtw3TpDJjfpvpqbsPo74jKf1HLHjK6r8sk/Kttjz4ax7p6q5iVWNeCO6vqfCvohbrdTj+jCM/wBtx7Pu1duCdjLW0IMUS6hvzH9N/cx6e7FVcjm45jVUxWUB9DvDJYbWTnRtHrlLqHGCy6FXOk74yD1q8cN4VDbBhbxJEHYu2hQMse8/w7q6kTFeq1EzudvRSlKgKUpQKUrNBilKUClKUClKUClKUClKUClKUEDedlo5ZJGdmIlfW6baSCsCsnsIto9+oy3jXIbNeEoZIdbozRo0GRpUAnmSRKBksF6L3hAo7qtVRnaK/kt4DJDHzHDKAmCcgn0jtjuz/mcAhCx9tRoJaCUMWZQBpKqOa8UZclh10BmxnSGBO29eY+3CqrGSGUlBEzaFUD7WJXwmp8yYJYHAyNgR3mQ4Pxmd5zDcQFNnZZEDmIhHAALtjScEbY3OemN5/NBTpO2EgQusKsAblcZIJMBmMYGfxJHH/wBZcZ6HZxHtsI1cLBKXCTFCQuhniRzggNrCkqACRvqXGc1bc0zQVO17ZbgSQPll1LyyhAIkEZV2Zhg7hsnAxnfava9t0bVpt7g6SQf1QGxjA3MmMEyAZ6bHfarTmmaDxHggEDGQD3Z39le81ilBmsUpQVy/4deG4aSGYCMnKxM7YBEBUMNiB9oclTkEYOxGD4ht+J6Drlh1lU7lwHCHXp+z6F8HcH0QQMHeu7iXDZpJJGjk0q6WwQa5F0vDO8khwvQOrKu3XTuK1cK4RPBcMxnMkDcw6JCzyIWfUoRthjr1G2wHTJDRxTh148pMMoWNjAXXWwOI2UuIvwaxrB8gPEmuZeFX6hdMw1rqyWldlYOqJgq2clftHB2yxUbDNW2lBXuzPDrqFs3MmscpEOZXk+0VIwzAFQACVc+O/XfC2Gs1igUrNYoFKUoFKUoFKUoFKUoFZrFKBSlKBSlKBSlKBSlKBWaxSgVmlQnGzd6wbbIRI2Zh9l9q5IKIurcEacHOBiQncqBQTVKrFpxi+kK6bRQrafTZ9ITchg6sQxPQ+iuN+45A6ori+dbctDHCWl/1ga1do4lBOFO4OojGRvgjYZJUJ2lKUClKUClKzQYpSlApSlApSlApSs0GKUpQZrFKUGaxSlArNKUCsUpQKUpQKzSlBis0pQYpSlApSlBmsUpQZrFKUGaxSlApSlApSlApSlArNYpQZpSl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4" name="Picture 6" descr="http://www.directionsmag.com/images/articles/nano_tech/nano0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590" y="401423"/>
            <a:ext cx="2064299" cy="154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data:image/jpeg;base64,/9j/4AAQSkZJRgABAQAAAQABAAD/2wCEAAkGBxQSEhUUEhQWFRUXFx4ZGBgYFRUaGBwYFB4dFhkbIBgdHCogGBomHBYYITEhJSkrLi4uHB8zODMsNygtLisBCgoKDg0OGxAQGzAkICQwLCwsLCwvLCwvLywxLCwsLCwvLCwsLCwsLDAvLy8sLCwsLywsLCwsLCwsLCwsLCwsLP/AABEIAKgBLQMBEQACEQEDEQH/xAAbAAEAAwEBAQEAAAAAAAAAAAAABQYHBAMCAf/EAEwQAAIBAgMEAwkLCgYCAwEAAAECAwARBBIhBQYTMSJBcQcyM1FSYYGRsRQVI1Nyc5KTobLRFhckNEJUgqLB0kNiY5Sj02ThpMLwVf/EABoBAQADAQEBAAAAAAAAAAAAAAACAwQFAQb/xAA5EQACAQIEAgcHBAICAgMAAAAAAQIDEQQSITFBUQUTFGFxkaEiMjNSgbHBI9Hh8EJTovFikhWCsv/aAAwDAQACEQMRAD8A3GgFAKAUAoBQCgFAKAUAoBQCgFAKAUAoBQCgFAKAUAoBQCgFAKAUAoCt794t48OMhK53CkjQ2szWv6BV9CKctSdNamc1uLxQGi7h4tpIGDktkfKCdTawNr+k1hxEUpaFFRWZZaoICgFAKAUAoBQCgFAKAUAoBQCgFAKAUAoBQCgFAKAUAoBQCgFAKAUAoBQCgFAKAqndE8BH86PuvWjDe8yynuUCtpcKAv3c68DJ85/9VrFifeRTU3LZWcrFAKAUAoBQCgFAKAUAoBQCgFAKAUAoBQCgFAKAUAoBQCgFAKAUAoBQCgFAKAUBCb27KbEQhY7ZlYMATa9gQRf01bRmoSuyUHZlG/JrFfEt61/GtnWw5l2dD8msV8S3rX8adbDmM6LvunsxsNARJYMzFiL3yiwFr9grHXqKTvwRTOV2Q+P3llZjwzkXq0BJ85vXzlbpGpKXsOyMkqjvoc3v9iPjT9FPwqrttf5vRHnWS5j3+xHxp+in4U7bX+b0Q6yXMDb+I+MP0U/Cnba/zeiHWS5lh2Lt8SKeKQrDr6jf2HSulhccpx/U0aLYVL7k7XRLRQCgFAKAUAoBQCgFAKAUAoBQCgFAKAUAoBQCgFAKAUAoBQCgFAKAUAoBQHPtHwUnyG9hqut8OXg/seS2Zm9fKmMUAoBQCgNQr642igFAKAUAoBQCgFAKAUAoBQCgFAKAUAoBQCgFAKAUAoBQCgFAKAUAoBegPy9Ac+0fBSfIb2Gq63w5eD+x5LZmcCvlTGKAUAoBQGoV9cbRQCgFAKAUAoBQCgFAKAUAoBQCgFAKAUAoBQCgFAKAUAoBQCgPDH4tYY3kfRUUsexRepQi5SUVxIzkoxcnwMZ2tvtip3JEpiS/RSNrWHVcjVj5/ZXepYKlBaq/ifPVcdVm7p2XJHGm8OK/eZvrG/GrlhqXyryMksXX+ZndgdqY2Vgsc07sepXcn26CvJUcPBXlFJEYYjFVJZYSk2WFTJBrjMbKG+JikLSdha+VP/2tZfZqaUaa8WrL+TVedHXE1Xf5Yu7/AGRzbU3tldDHFeKOxGrF5CPO7a+r117Po+nGnOU9XZ9y25IzVul6svYp+zHzfmyrrjpB+23rr5Ls9Jr3UVLFVl/kyd2VjuKpv3y8/Pfka5mJodVLTZnawWKdaLzbo7qym0UAoDUK+uNooBQCgFAKAUAoBQCgFAfl6A/aAUAoBQCgFAKAUAoBQCgFAKAUAoCK3pxTRYSaRLZlQkXAIv5wedXYeKlUjFlOIm4UpSXAyn8uMT/o/UpXZ7DS7/M4b6Qq93keke+2J/0fqUqSwNPv8yl9JVuS8j9n3sxMi5c4QHnw1CE+ka1OGCpRd7X8dTPV6RrzWW9vDQ89h7MfFSiNOfNmPIAcyfHz+2ra9aNGGZmXDYaeJqZI/Vlm2tuM0UReOTiZRdlK2JA5kan1Vhp9IxqvJONk9PM6OJ6ElTpucJXa3VvsUOSIiuJXwVajLK4trmjlKaZK7tRMWewJ6I5AnrrkdIU55Y6PfkdforWcrcif9zv5DfRP4Vy+rnyfkduzP0YZ/Ib6LfhTq5/K/JizLDsbd26lpgRfvR1gefxdldPC4DNG9VW5IthT01OLdzaTpKqEkoxtY62J5EeLWs+CxEoVFFvR6EacmnYu9fQGkUBTd8T8MvyB7Wrh9Jv9VeH5Znq7lg3e/Vo+w+010sF8CJbT91FU2ltGTESWUnKTZVBsOdhfxk+euNXxFSvOy24IolJyZ+e8uI+Lb6S/jTseI+X7fuMkh7y4j4tvpL+NOx4j5ft+4ySHvLiPi2+kv407HiPl+37jJIueyYisMasLMFAI89dzDRcaUYy3saIqy1PraOJ4UTv5I07eQ+21SrVOrpufI9k7K5nVybnU9ZPb/wC6+Y1d2Yy37o43NGYydU5fJP4G/wBldro2tmg4PdfY0UpXVifrpFpEb0/q7dq/eFYukPgP6fcrq+6RG5h+Ef5I9tYujH7cvAhS3LdXaLyB3lE7WSFWy2uxFhfxC9652OVaVo007cbFVTM9EV33nxHxbesfjXM7JiPlZVkkcTggkG4INiPONKzu6dmRO33nxHxbesfjWjsmI+VkskiX3ZwEscpMiMoyEXNudx5624GhVhUbmrK37FlOLT1OHGbReHFSMpNs+q30I06v61nq4idHESael9iDk1Jl2U3F67ydzSftegru+h+Dj+UfYa5fSj9iPj+Cmtsj63NPwT/LP3VqXRnw34/hHtLY696JUTCTNInEQISUuVzDxXGorsUE3Uik7PmeYhpUpNq6tsZdBvZjHdY8KqRg6JFFDGR4/wBpSb25nlpfSuw8LRis1TXm22cRYuvJ5aenJJL8kptLG7Xw6cSU2TrITDta/jyrpVdOGDqSyx38We1p4+lHNJ6eEf2I1N8sZ8aPqof7K09hofL6v9zA+ksT83ov2Jbd/faVZR7pfNGRY2RAVPU3RUE9lU4jo+Dh+mrPxZfhOlqkan6zvHwWnfoiz7a3uw6wtw5BI7KQoW/Xpc+ICsNDA1ZTWZWR08V0pQjTeR3bWljNI1LEKoJJ5AC5Po66+hckldnx8YOTtFXZftw9kSQO7S2UsgsmYZ7X5lRyFcPpHEQqpKOtnvwPqOiMJUoSk6mja24l0rlndFAKAzrZHh4vlr7a+Yw3xoeKMkfeRotfTmsUBTd8fDL8ge1q4XSfxV4flmetuWDd39Wj7D7TXTwXwIltP3UUvZXh4vnF9org4f4sfFfczx940avqDWKAUAoCt75YqyrGP2jmPYOX2+yuV0nUtFU+epTVeljy3c2YHgkzf4nRHYvI/S9lQwWGU6Mr/wCWnl/J5TheLIjZWJOHnBbSxKv2XsfURf0Viw9R0Kyb8GQi8sjQBX0pqIjer9WbtX7wrF0h8B/T7ldX3SH3M8JJ8ke2sPRfvy8CFLdlvrtl4oD8oDOMf4aT5xvvGvlq3xJeL+5jluzSK+pNgtQGebe8PL8r+lfM4z40zJP3maBF3o7BX0sdkalsfdenpXN9PBx/KPsNcvpT3I+P4Ka2yPvczwL/ADh+6tS6L+G/H8I9pbHpvt+o4j5s12sL8aPiQxfwJeBnfcwxcceMIksC8ZVCfKuDbzEgH2V1OkIylS04PU5HR04xq68VoadvBi4osPI01smUgqT31xbKPOeVcijCUppQ3OziJwjTbnsZYu1MB+4v/uZK7vVYj/Z/xR8062E/1f8AJnqu1MD+5P8A7h696rE/7PREHWwf+p/+zPsbTwP7m/8AuHp1WJ/2eiPOvwX+p/8AsxJvLkBXCRLhwebDpyH+M8hRYTM71pZvReR48fkWXDxUFz3fmS/cylLTzFiSSguSbk6+M86y9KJKEUjb0I26k23d2NGrjH0YoBQGYxKSQFuSTpbnfqr5OKbdluYjv9w4nyJf5qv6jEcn6kssh7hxPkS/zU6jEcn6jLI5MVE6kCQMDb9q97enqqqpGcXad/qeNNbl43d/Vo+w+019BgvgRNNP3UUSJSWAW+YnS3O/VXzqTbtHczEh7hxXky/SP41q6jFcpef8kssx7hxXky/SP406jFcpef8AIyzOrZeDxImjLrJlDC9ybW9dW4eliFVi5J2vzJRUr6lzrumgz/buK4k7kcgco7F09tz6a+axdTrKza4aL6GSbuyz4DamHjjROKvRUDkefWeXjrr0sRQpwUcy0L4yila5X940RnEsZBR9CR5S8/st9tc3HKLl1kNU/uVVLN3RY92sbxIQCeknRPo5H1eyunga3WUlfdaFtOV0fm9X6s3av3hTpD4D+n3FX3SH3M8JJ8ke2sPRfvy8CFLdlvrtl4oBQGb4/wANJ8433jXy1b4kvF/cxy3ZpFfUmwUBnu3P1iX5X9BXzWL+NLxMk/eZ9DA4jyJf5qKjiOT9RlkfvuHE+RL/ADU6jEcn6jLI58Xh5VAMiuB1Zr8/TVdSnVivbT+p401uWfczwL/OH7q11+i/hvx/CL6Wx171YV5cJNHGMzshCi4Fz2nSuxh5KNWMnsRxMXKlKK3aMm/IjH/u5+si/vrtdtofN6M4XYsR8vqv3OLbezsTAUGKVxcdDM+Yac7EEgdlW0alOd3T/YrrU6sLKpf7kcrVfcxSiWrcPYK4yV+ITw4wCQDYktewv1DomseNxLoxWXdmzo/BxrzefZFp3r3MgXDvLApjaNS1szEMF1I1J1t4qxYXHVOsUZ6pm/G9GUlSc6as0Zrnrtnzli79ylrzTfNj71cvpT3I+J3OhV7cvA0yuKfQigFAZ1sjw8Xy19or5jDfGh4oyR3RotfTmsUBTd8fDL8ge1q4XSfxV4flmetuWDd39Wj7D7TXTwXwIltP3UUvZXh4vnF9org4f4sfFfczx940avqDWKAUBxbYxfChduu1h2nQVRiavV0nIjN2RSNl7Pad8ikCwuSfNp/Wvn8PQlWllRmjFydkSv5JSfGJ6jWz/wCLn8yJ9S+ZIHYZGFaIkM1y6keMch9hHprT2JrDum9XuifV+zYhd2Mbw5gD3r9E9v7J9enprBgK3V1bPZ6fsV05WZYt6f1Zu1fvCup0h8B/T7ltX3SH3M8JJ8ke2sPRfvy8CFLdluvXbLxegP2gM3x/hpPnG+8a+WrfEl4v7mOW7NIr6k2CgM829+sS/K/pXzOM+NMyT95mgRd6OwV9LHZGpbH3Xp6VzfTwcfyj7DXL6U9yPj+Cmtsj73M8C/zh+6tS6L+G/H8I9pbHpvt+o4j5s/0rtYX40fEhi/gy8DDb19EfNE9u/tKMocJij8A5ur9cMnU4/wAvjH/u+avTlfrKfvL1XI00KkWuqqe6/R8yN2vs18NK0Ug1HIjkynkw8YP41dSqqpHNEpq0nTk4yO7dXeNsDKXC50YWdb2uBqCD1Ea+s1XicOq0bceBPC13h5XWqe5b+6BvYwU4aNLcSNWZyf2XF8oH2E1gwWFTfWSezN/SGLaj1cVutTOM1di5wchfO5Gfhp/m1+9XL6T9yPidnoiNpy8DUK453RQCgKFsvAyiaMmNwA63JRrDXsr5zD0aiqxbi91wZljF3Rfa+jNQoCp714V3lUojMMgFwpPWfFXF6RpTlUTim9Ciqm3oTmwUK4eMMCCBqCLHmequjg040IplkF7KKSNnzA3EcnoRvwrgdTVvpF+TM+VnrwMT5M/qkqWTEcpeotIcDE+TP6pKZMRyl6i0hwMT5M/qkpkxHKXqLSJPayytBBGEkY5cz9FjryAOnPnWvEqrKjThZvS70ZZK7ikd+6WBMaMzqVZjaxBBsvm7Sa1dHUXCLlJWbJUo2V2T9dEtFAUjbeynWZjGjFW6QKqTYnmNOWt64GLws41W4J2euhmnBp6EztNnlwfeNnOW65Te4Ivpa9tL1urudXC7O+mlu8sldwK1FhJ171JV7FceyuTGlWjspL6MptJHpkxX/kf8tStif/L1PfbGTFf+R/y0tif/AC9R7ZYd1RLaTi8TmLZ83nva9dPo7rLSz34b3/JbSvrcr2NwEplciNyC7G+RrWzHzVzKtGo6kvZe74PmVOLuX+vpTUKAom28DI08pWNyC2hCMRy8dq+dxdGpKrJqL8jLKLzMvEXejsr6GOyNSPuvQQG90DOiBFZiG6gT1eaub0lCUoRyq+v4KqqbR97pQskTB1KnPexBHUPHUujoSjTakra/hCkmkSm0MIs0bxP3rqVPYwt666UJOElJcCU4KcXF8TFtrboYqByvCeRep41LAjx2Fyp8x+2u/SxdKor3t4nz1XB1abta/ejg95cT+7T/AFMn9tW9dT+ZeaKupqfK/Jll2ZgJsXCMLiIZUdATh5mikAHjidiO8NtD1egXx1JwpT6yDTT3V15o204Tqw6qcWmvdbT8mVuXYWKBIOGmuLg2ici405gWPaK2KvTeuZeaMToVVplfkT+++zJ3xClIZWHBjF1jci4GouBzrLhKsFB3a3fE142lOVRNRb0XAgotg4piAMNPc+OJwPWRYemtLr0kruS8zKqFVuyi/I1LcHdlsHGzS24slrgG4VVvZb9Z1JJH9K42MxKrSSjsjtYHDOjFuW7LXWM3CgFAKAUAoBQHNtHGLDFJK3exoXPYov8A0qUYuTSR6ld2KjuTvxJj5mjOHWNVTMzCQtrcAC2Qc7n1Vpr4ZUo3vcsqU1FXuXeshUKAUBHbwbYjwkDzS3yryA5sx0VR5yanTpucsqJRi5Oxl8vdaxFzlhgUdQJdj67i/qroLAR5svVBFl3A3xxGPmkV0iVI0zEoGvmY2UasdLBj6Kz4nDxpRTRCpTUUXyshSKAUAoBQCgFAKAUAoBQCgFARW3N4sNgwPdEgQt3oszMbeJVBNvPVlOlOp7qJRg5bEopvVZE/aAUAoBQCgFAKAUAoBQCgFAKAUAoCld1raXCwJjB6UzhP4R029Flt/FWvBwzVL8i2iryIzuUQrh8FPi5eirMSTb/DgBufpF/VU8Y3KooL+3JVtZKKJKXuo4EcuM3ZFb7xFQ7FV7iPUyPnD91LBM1mE0Y8powQPosT9lHgqi5B0ZFxXGIY+KGBjy58wNxlte9xzFqy2d7cSuzvYyHumb2w41IY8M5ZFYu90delbKmjAX0Z66eFoSptuaNNKm47kvuxvPsvD4SGOVgZFS7k4eRum3SbpZDcAkj0VVVoV5TbX3RCdObdzQMPJBHFxVCRRsoYsVEYykXBa4FufI8qxPM3bdlOt7FexPdJwCNYSs/nSNyvrIAPovV6wlV8CzqZk5sPb+HxilsPIHtzFiGF/GpAIqqpSlTdpIhKLjuem2trRYSIzTMVQEAkKWN2NhYDU6mvIQlOWWJ5GLk7Iq0vdSwQ5CZuyMD7zCtCwVTuLOpkS2wN8IMXHNIiyIkIu5dVAtYsbWY3sBc+iqqlCVNpPiRlTcXYjJe6fgQLqZX8wiYfetVnY6v9ZLqZHxB3UsExswmQeNowR6lYn7K9eCq9x71Mj8m7qeCBsomceMRgD+ZgfsosFU7jzqZEzu5vhhsaxSFiHAuUdcrW5XHMMOw6VVVoTp6yIypuO5MbQxiQxvLIbJGpZja+ii506zpyqqMXJpLiRSu7Iqn5zsB5Un1T1p7HV/rLOpkPznYDypPqnp2Or/WOpkTEG9WGfCti1kPBTRjlbMCLC2W176j1iqnQmp5GtSGR3ymRbf27FitprO7H3OrRgHK1+HHZj0bX1Ytpbrrp06UoUcq31NUYuMLcTR/zmbP+Mf6mX+2sPY6vL1RR1MyWfenDjCDGFmEB5Eo+Y3bIOhbNz83LXlVXUzz5OJDI82Xie+wd4MPjFZsO+YKbMCrKwJ5XVgDY+PlzrypSlTdpCUHHc5tu734TBsEnls5F8qo7sB4yFBy+mpU6FSorxR7GnKWxF/nM2f8AGP8AUy/21Z2Ory9US6mZ27G33wmKlEMLuzkEgGKRRZRckkiwqE8NUgs0keSpyirs9tub34TCNkmls9r5VV3YA8rhQcvptXlOhUqK8UeRpylsRn5zNn/GP9TL/bVnY6vL1RLqZk/sDbkOMjMkBYoGK3ZGXUAE6MBfmNaoqU5U3aRCUXF2ZJVAiKAUAoBQCgFAY33Y9pZ8VHCNRFHcgeXLra3jyqnrrqYKFoOXM1UVpcnt9f0LY8WGGjOEjPb4SQ9hII/iqmh+pXcvFkKftTuQG5vc8GMgE8szRqxIVUUXspK3zG41IOlqurYrq5ZUrk51crsjk393MTZ6xvHMzh2K5XC5hYXvcWBHVy6xUsPiHVbTR7TqZi77jbLabY4hd2QSiQAi2YRyMRpfTUX9dZK88tfMuFimpK1S5mkOwll2j7kidinGMec2zZUvnbQW/Za2nire6rVLO97GjNaOZmgL3NsHhbzzzSvHEM7K+QKQuutlBI819eVYnjKk/ZildlPXSlokVTF4rFbcxWSPoxLqFJOSNL2DvbvnP4gaXNaYxhhoXe5YlGmizDuSRZNcTJxLc8qZL/I52/iqjt0r7aFfXvkUfY8kuz9oopNnSURvY6MjkKe0FSGF+uxrVPLVpPwuXO0oFz7tO0bJBADzYyt2KMi/azfRrLgIauX0KqC3Z4bB7lyywxyTzyKzqGyIqjLmFwCWvc+gVKpjWpNRQlWs9Edu8uzk2VsqWCNyxnky5mADHPbMNPEiEVClN1qyk+B5CTnO5Dbkdz+PGYcTzSSIGZgqplGinLclgesH1VbXxTpyypEqlXK7Iht/t3YsBMkcLu+ZMxD5SRrZdVAvex6urz1dhqsqsW5InTk5K7Llg+5XBwg000wfLd8pjCqbXNgUOg85rJLGzzaJFTrO+hW+5Ng+Jj863yRRu1zpfP0Fv5yGJ9FX4yVqVnxLKztE03e2TCyQth8TiUgEgF/hY0cgEHTNfQ2tyrBRU1LNGN7GeGZO6RRfyS2P/wD0v/kYb+2tnX4j5PRl2ep8pD71bD2dBBnwuLM8pYAKJYXAHMkhVvawtz5kVbSqVpStKNl9SUZTb1RYtk7CT3iJmZ0Vs2JbJlBYLrGuoOhCoazzqPtPs+BCUn1mngVruf7ortAymVnRIwoumW5Zr6dIHQAfaK0Yiu6VrcSypUy7Fy/NLhvj8R64v+usvbp8l6/uVde+R17/AGxok2WELuqYdVyAFem6jhoGuNQS1za1Qw9STrX5kacnn8SB7j8XDjxeJc2RQFPi+DBkY+gMtX413cYonX1siA3Q2H764qd5ndRYyOy2zZ5G6K3YEWsG+iKurVeoglHwLJyyJWLl+aXDfH4j1xf9dZe3T5L1KuvfIlt3NysPs93nWSRjwyCZCllXRiRlUeSKqq4iVVZWiE6jnoZlsLBx7Sxkz4mXgo2aQtnRTdmARRnBHe3+jXQqSdGmlFXNEm4Rsi0fkBs39/b67Df21n7XW+X7lfWz5fcvO6mAgw+HWLDyCRFJ6WZWJZjmNyul+l6rVkrTlKV5KxTNtu7JiqiIoBQCgFAKA/GNAYVsge+G1w51V5zIfm4tVH0VRfTXXn+lQt3W8zZL2YEp3YMeZMXFAmvDTl45Jjy7bKn0qrwUbQcnx/BGgtLmq7FwAw+HihHKONV7SosT6Tc1zqks0nLmZpO7uZT3WsYZ8bFh01KKFA/1JyNPVw/XXRwcVGm5v+pGmirRbNLxsq4HAsV72CGy+fhrZR2kgD01ginUqeLM69qRnHcc2eXxMuIbXhplB8bym5PbZT9Kt+NlaKii+u7KxYu7HjCmDSMcpZQG+SgL2+kF9VUYKN6l+SIUF7Vz27kWGRcDnW2aSRi56+icoHqAPprzGtupY8rP2i5YmdY0Z3YKqgliToAOZrKk27IqtcxLZSHaW1+IoOQy8U+aOG2W/nOVB2tXWn+jQs97WNb9iFj03pPu/bHCGq8RYB8mPWT1HiGvKP6VDN9f2EPZhc20Cw0rkmQyTuy48vPDh11yIXIHW0pyqO2yn6VdLAxtFyZpoLRs03YWAGHw8MI/w41U9oGp9JuawVJZpOXMzyd3cyab9P27bmizW82TDc/QWU/Sro/Cw/8AeJp92maJ3Q9o8DATEGzOvDXx3k6J9S5j6KxYaGaokUU1eRUu53+ibNxWMI1OYr5xEMqj0yFhWnFe3VjAtq+1NRKrutuzLtSSZjLlZcpd3UsWaS/nHkns0rTWrRopKxZOagkWP80cn70n1Tf31R2+Py+v8EOvXIqe3t2mw+LTCCQSu+QXClQGlOUC1z1WPprRTrKcHO1iyM7xuaL3VMUMPs+PDppxGWMD/TiGY/dUemsOEjmqZnwKKKvK539yvZ3BwCMe+mYynsPRT+VVPpqGLlmqW5aHlV3kWnEY2OO2eREvyzMo9prOot7IrszP+7NtK0EMAPhHLt8mMWH8zA/w1twMLyci6grts5cf+hbAROT4i1/H8OeI3/GMtSj+pib8vwer2ql+RLdx/Z/DwbSnnNIT/DH0APpBz6arxsr1LciNZ3lYvdYykjd48E8+GlhiYK0iFMxvYBtG5f5b1OnJRmpPgexdnczP80uI/eIfovW/t0eTNHXrkV/e3c99nrGZJY3MhIAUMDZRcnXq1Hrq+jXVVtJFkKmY1ruebO4GAgUizOvEbx3l6Qv5wCB6K5uJnmqNmao7yZZKoKxQCgFAKAUBA79Y8w4GdlvmKZFsLnNJ0Ljsvf0VdQjmqJMnTV5IpHca2WQ887KRlURLcEd9035+YJ6zWvGz0UV4lteWyRG7FwUuM2xxpIpFj4rS3ZHAyReDFyPNHp21Oco06Fk9bWJSajDQ2YmuWZTHN1sFJi9sGeSORUzvNdkdRZejGLkcxdNPNXUqyUKGVPu/c1TajCxw747ZxmInxEa8c4cyZVjCNlIjIAIstzcrm9NSo06cIp6XPYRikuZo/c12K2FwYEi5ZJGMjA8xewUHz5VGnUSaw4qop1NNkUVZZpHp3Q9gNjcIVj1lRg6C9rkAgrfqupNvPavMNVVOd3sKcsstTIdj7x4rZruiHISelFKhtcaXymxB84OtdOdGFZXevgaXCMyTkxW0tsEJYtHf9lckAI62b9q3iuT4hVdqNDXj6kbQpmkbA2BHsvCSst5JQheRgpu5QEhVUXOXqA8/nrDUqutNX0RRKTnIpfcp2TK2NeeZHXIhN3RlvJMbXFxrpn9YrVjJpU1GL/qLa0llsjXq5pmMbweCkxu2uI8UgjExe7I4XJh9I9SLalF085rqSkqeHsnrb7mptRp2Rq23MYYcPLIoLMiMVABJLW6IsNTraubTjmkkZoq7sZ13Htjuss88qMpCiNc6spJc5nOo/wAq6+c1uxtRNKKL67Vkke3dklkfgQxxyOBmlbKjML94nIc9X+yvMEkryb7hQtuzu3u2LLHsePDwozlOHxFUEsQvSYgDU/CWPrqFCpF13KXeRhJOpdmebIx+0MKrLhxPGrHMQMPe5sBe7Rk8gK2zhSm7ys/r/Je1B7nf+VO1/LxH+2X/AKqh1FDu8/5PMlP+s79w8DiMTtMT4pZLoDIzPGVBYARoOQGlwdPJqOIlCFLLEjUaULIk+7Ds2eSSB443kjVGHQVmsxIJuBqLgDXzVXgpRSab1I0WlcrOH29tZFVEOIVVAVQMNoAosB4PxVo6qg9Xbz/ksywZ17J2Hjtp4mN8WshjQjO8qZOgpzFFFhmJ1Gg0vryAqM6lKjBqG75HjlGCsjq33wU2N2qIxFJwgUhDcN8mXvpGzWt+0wv/AJRUKEo06N766s8ptRhcs3dX2NLNhojAhfhPcoou2UrluFGpt4h46z4SpGM3m4ldGST1M82XtXaWGThwe6EQEkLwCQCdTbMhtrW6cKM3eVvP+S9xg9Wdn5UbY6nxF+r9GX/qqHU0O7z/AJPMlP8ArJ/fvbGPilhhgec8OFeK6Rkh5G5kkJbkAbDyqpw9Ok05Stv6FdOMWrsrPv8A7W+MxX1R/srR1VDkvP8AksyU+49cBsnH7SniXECZkU2aSRCqqhN2sSBcm1rC+tuqvJVKVGLy2+gcowWhuiKAABoBoPRXIMZ+0AoBQCgFAKAUAoBQCgFAKAUAoDzlgVu+VW7QD7a9TaFz7C25V4D9oBQCgFAKAUAoBQCgFAKAUAoBQCgFAKAUAoBQCgFAKAUAoBQCgFAQO920JIY4jG5TPMqMRHxDlYNeyWJY6DQC9aMNTjNu/BN8jNiakoJZeLS2ueeH3iVEYOZJCgjJYxcMn3RI0a9A2K2I1uBprrXroNvSyvfjfZX3PFiFFa3drcLbu2x44jetXSbhrInDNs+WNtVkWMgpnupN9A1rjUVJYZpq9nfhryv/AGxF4pNO19OOnO39uerb3xqWzxSqi8UByEIY4a+cABr9WlwL1HssnazV9PXYl2uKvdO2uvhud+ydr8dpEMTxNHlLB8n+ICwsVYg6Cq6lLIk73uWUqudtNWtzK3s3exmXCZ2a7GUzEwsqlY0kcZWK5TbKO9Nap4VJzt3W15tGWnim1C/ffTkmSMW+kTIzCN9MhsWh72W+Vi2fKg6JuGII001qt4SSdr8+fD6FqxkXG9uXLj9dPqcOI3wcniQxl42jhIU5AQ0szwsSc2vegCxIvY8rmrFhFtJ2d36JMreLd80VdWXLi2jqwO9JVpBiEcKJZlV7JlAgBkKEBsxIVTraxPWarlhrpZHwWmvHS5OGJs3nXF6+GtjqfekLHnfDzJqts/CVSJASrcQvkA01BNwSNNaisNeVlJPz4d1rknibRu4teX3vY8hvnEVziKUoIRMzdCyq2ZQD0rliyFRa4152r3skr2ur3sedsja9na1yT2JtlcSHygqUbKwLI2pAYWZGKkWPUfHVVWk6dr8f7xLaVZVE7cP7wI7HbeaHEyIys6BYQiIFzZ52dOZI06I5mrYUFOmmtHr5JIrnXcKjT1Wll3s4sRvUxlRskkcKRzPMLRFr4dsjL3x0B8nUkrbS9prCrK1dNtpLfjqVvFPOtGlZ324f3gdx3rFwvuebilwnC+CzXdDKpvny2KqevS1Q7M98yta99eduRZ2rhld72tpyvzPgb3g8sPMbiQr4HpDDnLIfCaW8/Pqp2V/MuHPjtwPO1p7RfHlw34n2298fESNY3JkClNYgWMicRbKXDWI0zWsD107LLK5X28eduQeLjmUUt9tuV+Zx4Le0lEllV1DQl+GqoQxMiRqVbNe5LhQDbrJtU5YXVxjztf6NkIYu8VKSeqvb6pfk7H3tUdHgTGS8gaP4K6mAI7XJfKRlkUggm9QWFe+ZW0114/TuJ9qW2V31004W7+89ttY52wRxOHkKWiMouinMMuYAg8urlUaUEqvVzV9bepKrUbo9ZB20v6HHht5VidYZmaRyyBntEoDTgFFyBgzDUXIBtfWpvDuSzx0WumvDvIRxKi8stXprpx20PjHb0s0IkihlUF4ijMqESRySqhCnMQrEHQNY6g17DDJSyya437mlcSxLcbxT4W71c95N71A8BMWAlLqOFdBhyBJc57HvhaxN6isK3/kuHPjtwPXi0l7r48tLb8T0k3pQtlVJMpIQS2XIJGTiqts2bkRra19K8WGdrtrnbuvYk8Sr2SfK/fa5z7K3rBSESI7ErCJZAECLJiVBQEZr65hyFhcVKphWm7PnZdyIU8VdK65XfC7Pr8s47ZjDKEKGRX+Ds0ausZe2e4Azg2IBtTsktrq+3He1+R72uO9nbe+m17E3gNorM0oUG0b5CxtYsACba6gXt23rPODilfjqXwqKbduGh2VAsFAKAUAoBQCgFAKAUAoDi2ls9ZuHmJHDkWUWtqyXsDcctanCo4XtxViE6ana/B3OHam7qzSFzJImYIHVcmVuCxdL3UkWJPIi9WU8Q4RtZcfXRlVTDqcs13w5cHdHFPuvCZG4k8heUFUDMmbKHExAOXM4BUd8TlHiqxYmeXRKy/a30K3hoZtXq/Dnflqee0Nm4TWAzpxLzERvKgJbFgkgjvrdLS2vbXsKlX31HTTW3I8nCl7mbXXS/M6t1dmTxGV8Q2ZpMg74Mfg1y8wigDXQW7dahiKkJJKGyv6+ZPDUpwu5ve3p9EfXvBAiYeFnNoy4jDMoLmRHDDlr0WY6W5V51825SS3tfus0e9RBKMW9r2PKPdFAoHGmLKyFG+DunCDKtlyZTo5uSCTp4qk8U+S4331uRWEVveelrbcPpYJufEEKCSXVVUNdMw4crYhT3ticzG9xyo8XJu9lx9VY9WEilZN+nB35Hu+7ETCzM7DiSSG5XU4hGjcGw5WY8uuorEyTuuSXk7ok8NFqz735qzOY7vxgojYqUzAh4iXizhYlKdGPLlIsxu2Um9tdKl18rNqKtx3467lfZ43Scnfhtw7tj7i3aw6IYWkY8WIRAMy5isRaS66asDIT6BpXjxE286Wzv56fg9WGhGORvdW8jpwWxXidCJnZczNJmyguSoRFAUBVQamwGpqM6yktV3L8k4UXFqz8fwJdkQzycdZC1zGboylb4Z2Ya28okHXq6qKrOEclufqg6UZvOny9GeEe72Hk4lnZw3HjazKQDiHDyDQaMrCw8XXepPETja65PyVkeKhCV9b7rzep64TdtEdZGlkkkWQPmbJc5YzCoIVQLBWPLW+tRliG1lSsrW9bnsMOk8zbbvf0sfUW7kahbM/RWZRqvLFNnfq6iNP60eIk/T0EcPFcefqcmE3ZhWUZJpCYmjdo80ZGeOMRqW6OYXQcrgdYqcsTNx1W99ded+fMhHDQUlZvS2mnK32P1Nz4sgQySkKhjQkpdRnWVbELqVZBa9+u96drle9lvf0sFhI2td6Ky80/wfcewIUkXPMzSvxj0mQM/FVEc5Qo71UTkLDrrzr5uOi00+lr2PVQjGSu9dfre1/sSDbJT3L7lu2ThcK+mbLlyXva17eaq+tfWdZxvct6pdX1fC1jkbdpDLxA8g1QsgKgMYhlUk5cw0AuAQDapLESy5bc/UreGi5Zr8vQ4F2Pho2SB8W1xk4UTSxgqsbiRVCWGa5UC5ubCwNW9bUknNQ53duasQVKnF5HPlZXXO53tuzGWkbM95BMDqugxOUvbo9WQW9POqu0Sslyt6FvZ43eu9/U+E3VjDA8STIGD8O6ZTIqcIP3t75QDa9ri9q9eJk1ay8e697Eeyxve78O+1rnFgdi4UyCOLEluHwi8KyRHM2FAWNmAGYEZVvaw0FWTrVVHNKO97PXjvYrhRpZrRlta6uuB4bN3ZmR3EmVolglijQuCCsrAqo6AKiwsSxY+qpTxEGlbe6b+n1I08NNN32s0l4/Qlt3djSYdYVaTopEQ6j9qZ2zu5PXbUDtNU1q0ajbtx9ORdQoumkr7LXx5kziMQkal3ZVUalmIAA85OgqhRbdkaHJRV2fmFxSSqHjdXU8mVgwNvOK9lFxdpKx5GUZK8Xc9r1EkKAUAoBQCgFAKAUBAb44to448rMmaUKzA5QBZj0nyMVBIA0F72HXWnDQUpO6vp/eKM2Km4xVnbX+8GVeDa2JeEyGeQGOCJ7ALZmM0kZLArc9FACNK1ulTUsuXdv7IyRq1HDNm2Sfqzs2fimkx0OeVmkEuJDRm1o1W4jsLaXQA6nXnVc4qNGVlpaOvPmShNyrRu9by05cji3mf4fGJnF2aEiHhlnlyqpyq47zxXsasoL2IO3PW+i/crrv25q/LS2+23I7Ztuy5+GJisglxOYZMxVFjdoboBdgCAQBzt11WqMbZraWj91csdeV8t9by+is7HHhdszFFtKzEO4z3V0NsNI4yPkB74AkEXU6VOVGKb04L/8ASWuv/ZGNeTiteev/ANXtofc208TGoHGdgyYV3Z2C5BNxOIc4Q5FJRBexteip05PbjJK3da3E9dWpFb/Le/fe/A+Pfqce5y07G40VLhmBmZQy54gMR0MoI6Jt0hzvXrow9q0f7buemvjyPOvmst5eXj4a+nMl92dpSPi5Y3laQAOdO9Wz2UMhUNE4GgFyGFzVFenFUk0rbfb1X2L6FSTquLd9/vx5fki9p4iQ4p8asbGPDzLGJMy2EUd0nGXm12kY3HkirqcY9WqV9ZK9u/h9iipKTqOslpF2v3Lf7+h4bQ2lJxGfjMZkGMOTS0YRG4RAtpdQCL3zc6lCnG1raPJrz11IzqPNfNqs+nLkSLYidHc+6JWCS4UAHJYjEFRIDZdRroOrqqpRg0vZWql6bFrlOLftPRx9dzi98sRw5GEzrwoOIAoQAt7olTUZdeioFqn1dPMk1u7f8UQdSpZtS2V/+TP3ae2JkuRMygT4gZFAVmySBVykoVkYD/DNi1+ukKMXw4R+3HXRd/ATrSSvfjL78NN+49omcTvEs8qNJjQHsVzcNoC4Oq6XKWv/AJa8aTgpOK0j65j1N53FSabl6ZThxu0ZpRiYzLIQYcQShN3BiYZAV4YCXW/RUm4NyeVWQpwjllbjH134kJVJyzRvwl46fT+okZdpkNYYhlw5kiDTDLcIYWYdPLoC4UXt5uuqlTTXu+1Z6d9/2LHVs/e9m617rfueA2pijGXM0iskMLgWUBjJM8eZly9cYGnnvUuqp3tbdy9Ff7ketqNXvso+rt9iU33maOWJ0JDJhsUykdRCxkGqcJFSi09rx+7LsXJxkmuUvwRmPkcSBZZ5eHFiYDnJW4EsTMxJC2tmtbqF6tgouN4xV2pejKpykpWlJ2TXqv3JDdzaUz4lVaV3JE3HjIFoijgRWFrrdb9eo1qqvTiqd0rbWfPTUsoVJOpZu+91y10ODbTKDjYSP0iXERtCMpzMLR5SptqFytcjlrVtJO0Jf4pO/qV1Wk5x/wAm1b0PufaWJXM6SyMzPjEVCFKgQBzFYZeYKjt5V5GnTejXCOvja57KpUWqd9ZaeF7ErufjZZVnzSCRRlyMHZ7MV6QzmNAdbGwvYkiqcTCMHGytz4el2XYapKald3/652RW8HjwkWHSMIJYsPMH6LCeKVY3LNe9rMQOYNapU7yk3s2rcmroyRqJRio2uk7807HXjsfiYniUTt0oonQu1i8kj9MBViPEsLDLplBv56jCFOSby8XtwVtOOn5LJ1KkZJZuC34u+vDU5sdtKaX3TGZJLGHEkpe7AxEZAV4YCXF9FJupuTUoU4Qyytxjr4/UhOrOeaN+EvT6Fg20ynCYVwxkiWaF3Y9L4NTqTYagG3V1VlpX62StZ2dvE01WnSjJO6un9CK2vtZQubCZ4UeSYlwSqSOqrZlIVybnvVGUMVar6dJt2qatJacV9vryKalVJXpaJt+DdvB/TmfjbTxLRTTCZ+icOtuiqKsyRPK9whK983S1ygk2r3q6ako2+b0bstzzraji53+Xw1SbZzYvbWKEafDgKVmMb53szK4EYDcC85A5DKM/O9SjRp3enLT6a8dPwRlWq2Xtc9frpw1/JaN3cUxklM0rljM8aIR0AEAc2GW9+epPLSsdaKSSiuCbZsoybk8z42SLHWY1CgFAf//Z"/>
          <p:cNvSpPr>
            <a:spLocks noChangeAspect="1" noChangeArrowheads="1"/>
          </p:cNvSpPr>
          <p:nvPr/>
        </p:nvSpPr>
        <p:spPr bwMode="auto">
          <a:xfrm>
            <a:off x="482317" y="182281"/>
            <a:ext cx="130457" cy="13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8" name="Picture 10" descr="http://www.ohioacts.org/images/HealthInformatics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889" y="1932658"/>
            <a:ext cx="2420656" cy="135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cache.boston.com/resize/bonzai-fba/Globe_Photo/2009/03/04/1236222586_6547/539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921" y="2100152"/>
            <a:ext cx="2342556" cy="154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33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earnwork.workforce3one.org/ws/learnwork/images/gui/six_key_eleme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3" y="721330"/>
            <a:ext cx="6380018" cy="543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411190" y="365125"/>
            <a:ext cx="4942609" cy="1325563"/>
          </a:xfrm>
        </p:spPr>
        <p:txBody>
          <a:bodyPr/>
          <a:lstStyle/>
          <a:p>
            <a:r>
              <a:rPr lang="en-US" dirty="0" smtClean="0"/>
              <a:t>Emerging Roadmap </a:t>
            </a:r>
            <a:endParaRPr lang="es-E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82" y="5735781"/>
            <a:ext cx="4469216" cy="95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32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Illinois Pathways and 60 x 2025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Illinois Pathways is one of the key strategies of the state’s 60% by 2025 goal</a:t>
            </a:r>
          </a:p>
          <a:p>
            <a:pPr lvl="1"/>
            <a:r>
              <a:rPr lang="en-US" dirty="0" smtClean="0"/>
              <a:t>Growing awareness that education and job opportunities are not aligned</a:t>
            </a:r>
          </a:p>
          <a:p>
            <a:r>
              <a:rPr lang="en-US" dirty="0" smtClean="0"/>
              <a:t>The STEM Learning Exchanges are a key strategy of the Illinois Pathway approach</a:t>
            </a:r>
          </a:p>
          <a:p>
            <a:pPr lvl="1"/>
            <a:r>
              <a:rPr lang="en-US" dirty="0" smtClean="0"/>
              <a:t>Redefining the relationship between education and employers</a:t>
            </a:r>
          </a:p>
          <a:p>
            <a:pPr lvl="1"/>
            <a:r>
              <a:rPr lang="en-US" dirty="0" smtClean="0"/>
              <a:t>Organizes itself around a sector based approach </a:t>
            </a:r>
          </a:p>
          <a:p>
            <a:pPr lvl="1"/>
            <a:r>
              <a:rPr lang="en-US" dirty="0" smtClean="0"/>
              <a:t>Engages with and encourages local communities as they develop local career pathway systems.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490" y="5777345"/>
            <a:ext cx="42510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04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Learning Exchanges 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sz="7400" dirty="0" smtClean="0"/>
              <a:t>Delivering resources and supports for local career pathway systems</a:t>
            </a:r>
          </a:p>
          <a:p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numCol="1">
            <a:normAutofit/>
          </a:bodyPr>
          <a:lstStyle/>
          <a:p>
            <a:pPr lvl="1"/>
            <a:r>
              <a:rPr lang="en-US" dirty="0" smtClean="0"/>
              <a:t>E-Learning Curriculum</a:t>
            </a:r>
          </a:p>
          <a:p>
            <a:pPr lvl="1"/>
            <a:r>
              <a:rPr lang="en-US" dirty="0" smtClean="0"/>
              <a:t>Access to resources </a:t>
            </a:r>
          </a:p>
          <a:p>
            <a:pPr lvl="1"/>
            <a:r>
              <a:rPr lang="en-US" dirty="0" smtClean="0"/>
              <a:t>Supporting student organizations</a:t>
            </a:r>
          </a:p>
          <a:p>
            <a:pPr lvl="1"/>
            <a:r>
              <a:rPr lang="en-US" dirty="0" smtClean="0"/>
              <a:t>Developing PD opportunities</a:t>
            </a:r>
          </a:p>
          <a:p>
            <a:pPr lvl="1"/>
            <a:r>
              <a:rPr lang="en-US" dirty="0" smtClean="0"/>
              <a:t>Career exploration and outreach </a:t>
            </a:r>
          </a:p>
          <a:p>
            <a:pPr lvl="1"/>
            <a:r>
              <a:rPr lang="en-US" dirty="0" smtClean="0"/>
              <a:t>Tools and resources to create personalized education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Expanding Quality Work-Based Learning Curriculum </a:t>
            </a: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Internships, connecting with adult mentors, apprenticeships, meaningful connections</a:t>
            </a:r>
          </a:p>
          <a:p>
            <a:r>
              <a:rPr lang="en-US" sz="2400" dirty="0" smtClean="0"/>
              <a:t>Student challenges</a:t>
            </a:r>
            <a:endParaRPr lang="es-ES" sz="2400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172200" y="4254645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Coordinating across the state with pathways partners </a:t>
            </a:r>
            <a:endParaRPr lang="es-E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82" y="5735781"/>
            <a:ext cx="4469216" cy="95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9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285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Building Career Pathway Systems in Education with the STEM Learning Exchanges </vt:lpstr>
      <vt:lpstr>Collective Impact and Systems Reform </vt:lpstr>
      <vt:lpstr>What do we know? </vt:lpstr>
      <vt:lpstr>Emerging Roadmap </vt:lpstr>
      <vt:lpstr>Illinois Pathways and 60 x 2025 </vt:lpstr>
      <vt:lpstr>STEM Learning Exchanges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Andeea Mathie</dc:creator>
  <cp:lastModifiedBy>Andeea Mathie</cp:lastModifiedBy>
  <cp:revision>8</cp:revision>
  <dcterms:created xsi:type="dcterms:W3CDTF">2014-07-17T18:01:37Z</dcterms:created>
  <dcterms:modified xsi:type="dcterms:W3CDTF">2014-08-05T00:16:18Z</dcterms:modified>
</cp:coreProperties>
</file>