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2" r:id="rId5"/>
    <p:sldId id="263" r:id="rId6"/>
    <p:sldId id="268" r:id="rId7"/>
    <p:sldId id="267" r:id="rId8"/>
    <p:sldId id="260" r:id="rId9"/>
    <p:sldId id="261" r:id="rId10"/>
    <p:sldId id="264" r:id="rId11"/>
    <p:sldId id="269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BE7D05-E469-5A8F-72DA-F1483B992720}" v="136" dt="2019-07-18T01:46:06.388"/>
    <p1510:client id="{E0AD4801-03B7-B553-B080-1468939AAA11}" v="419" dt="2019-07-18T00:37:41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sley, Bridget" userId="S::bwesley@luc.edu::04928de8-656b-4fc9-a34a-2e44ba06f3d4" providerId="AD" clId="Web-{8DBE7D05-E469-5A8F-72DA-F1483B992720}"/>
    <pc:docChg chg="modSld">
      <pc:chgData name="Wesley, Bridget" userId="S::bwesley@luc.edu::04928de8-656b-4fc9-a34a-2e44ba06f3d4" providerId="AD" clId="Web-{8DBE7D05-E469-5A8F-72DA-F1483B992720}" dt="2019-07-18T01:46:06.388" v="183" actId="20577"/>
      <pc:docMkLst>
        <pc:docMk/>
      </pc:docMkLst>
      <pc:sldChg chg="modSp">
        <pc:chgData name="Wesley, Bridget" userId="S::bwesley@luc.edu::04928de8-656b-4fc9-a34a-2e44ba06f3d4" providerId="AD" clId="Web-{8DBE7D05-E469-5A8F-72DA-F1483B992720}" dt="2019-07-18T01:44:13.950" v="128" actId="20577"/>
        <pc:sldMkLst>
          <pc:docMk/>
          <pc:sldMk cId="1966230130" sldId="259"/>
        </pc:sldMkLst>
        <pc:spChg chg="mod">
          <ac:chgData name="Wesley, Bridget" userId="S::bwesley@luc.edu::04928de8-656b-4fc9-a34a-2e44ba06f3d4" providerId="AD" clId="Web-{8DBE7D05-E469-5A8F-72DA-F1483B992720}" dt="2019-07-18T01:44:13.950" v="128" actId="20577"/>
          <ac:spMkLst>
            <pc:docMk/>
            <pc:sldMk cId="1966230130" sldId="259"/>
            <ac:spMk id="3" creationId="{00000000-0000-0000-0000-000000000000}"/>
          </ac:spMkLst>
        </pc:spChg>
      </pc:sldChg>
      <pc:sldChg chg="addSp delSp modSp mod setBg">
        <pc:chgData name="Wesley, Bridget" userId="S::bwesley@luc.edu::04928de8-656b-4fc9-a34a-2e44ba06f3d4" providerId="AD" clId="Web-{8DBE7D05-E469-5A8F-72DA-F1483B992720}" dt="2019-07-18T00:48:23.959" v="87" actId="1076"/>
        <pc:sldMkLst>
          <pc:docMk/>
          <pc:sldMk cId="3821636177" sldId="260"/>
        </pc:sldMkLst>
        <pc:spChg chg="mod">
          <ac:chgData name="Wesley, Bridget" userId="S::bwesley@luc.edu::04928de8-656b-4fc9-a34a-2e44ba06f3d4" providerId="AD" clId="Web-{8DBE7D05-E469-5A8F-72DA-F1483B992720}" dt="2019-07-18T00:48:23.959" v="87" actId="1076"/>
          <ac:spMkLst>
            <pc:docMk/>
            <pc:sldMk cId="3821636177" sldId="260"/>
            <ac:spMk id="2" creationId="{00000000-0000-0000-0000-000000000000}"/>
          </ac:spMkLst>
        </pc:spChg>
        <pc:spChg chg="del">
          <ac:chgData name="Wesley, Bridget" userId="S::bwesley@luc.edu::04928de8-656b-4fc9-a34a-2e44ba06f3d4" providerId="AD" clId="Web-{8DBE7D05-E469-5A8F-72DA-F1483B992720}" dt="2019-07-18T00:47:00.022" v="78"/>
          <ac:spMkLst>
            <pc:docMk/>
            <pc:sldMk cId="3821636177" sldId="260"/>
            <ac:spMk id="3" creationId="{00000000-0000-0000-0000-000000000000}"/>
          </ac:spMkLst>
        </pc:spChg>
        <pc:spChg chg="del">
          <ac:chgData name="Wesley, Bridget" userId="S::bwesley@luc.edu::04928de8-656b-4fc9-a34a-2e44ba06f3d4" providerId="AD" clId="Web-{8DBE7D05-E469-5A8F-72DA-F1483B992720}" dt="2019-07-18T00:47:00.022" v="78"/>
          <ac:spMkLst>
            <pc:docMk/>
            <pc:sldMk cId="3821636177" sldId="260"/>
            <ac:spMk id="8" creationId="{B4F5FA0D-0104-4987-8241-EFF7C85B88DE}"/>
          </ac:spMkLst>
        </pc:spChg>
        <pc:spChg chg="add del">
          <ac:chgData name="Wesley, Bridget" userId="S::bwesley@luc.edu::04928de8-656b-4fc9-a34a-2e44ba06f3d4" providerId="AD" clId="Web-{8DBE7D05-E469-5A8F-72DA-F1483B992720}" dt="2019-07-18T00:47:26.834" v="81"/>
          <ac:spMkLst>
            <pc:docMk/>
            <pc:sldMk cId="3821636177" sldId="260"/>
            <ac:spMk id="17" creationId="{4351DFE5-F63D-4BE0-BDA9-E3EB88F01AA5}"/>
          </ac:spMkLst>
        </pc:spChg>
        <pc:spChg chg="add del">
          <ac:chgData name="Wesley, Bridget" userId="S::bwesley@luc.edu::04928de8-656b-4fc9-a34a-2e44ba06f3d4" providerId="AD" clId="Web-{8DBE7D05-E469-5A8F-72DA-F1483B992720}" dt="2019-07-18T00:48:00.334" v="84"/>
          <ac:spMkLst>
            <pc:docMk/>
            <pc:sldMk cId="3821636177" sldId="260"/>
            <ac:spMk id="24" creationId="{96918796-2918-40D6-BE3A-4600C47FCD42}"/>
          </ac:spMkLst>
        </pc:spChg>
        <pc:spChg chg="add">
          <ac:chgData name="Wesley, Bridget" userId="S::bwesley@luc.edu::04928de8-656b-4fc9-a34a-2e44ba06f3d4" providerId="AD" clId="Web-{8DBE7D05-E469-5A8F-72DA-F1483B992720}" dt="2019-07-18T00:48:00.334" v="84"/>
          <ac:spMkLst>
            <pc:docMk/>
            <pc:sldMk cId="3821636177" sldId="260"/>
            <ac:spMk id="29" creationId="{68575C10-8187-4AC4-AD72-C754EAFD2867}"/>
          </ac:spMkLst>
        </pc:spChg>
        <pc:graphicFrameChg chg="add mod modGraphic">
          <ac:chgData name="Wesley, Bridget" userId="S::bwesley@luc.edu::04928de8-656b-4fc9-a34a-2e44ba06f3d4" providerId="AD" clId="Web-{8DBE7D05-E469-5A8F-72DA-F1483B992720}" dt="2019-07-18T00:48:12.740" v="86" actId="14100"/>
          <ac:graphicFrameMkLst>
            <pc:docMk/>
            <pc:sldMk cId="3821636177" sldId="260"/>
            <ac:graphicFrameMk id="12" creationId="{F3778FB1-6678-4CDA-A941-96261C948057}"/>
          </ac:graphicFrameMkLst>
        </pc:graphicFrameChg>
        <pc:picChg chg="del">
          <ac:chgData name="Wesley, Bridget" userId="S::bwesley@luc.edu::04928de8-656b-4fc9-a34a-2e44ba06f3d4" providerId="AD" clId="Web-{8DBE7D05-E469-5A8F-72DA-F1483B992720}" dt="2019-07-18T00:47:00.022" v="78"/>
          <ac:picMkLst>
            <pc:docMk/>
            <pc:sldMk cId="3821636177" sldId="260"/>
            <ac:picMk id="10" creationId="{2897127E-6CEF-446C-BE87-93B7C46E49D1}"/>
          </ac:picMkLst>
        </pc:picChg>
        <pc:picChg chg="add del">
          <ac:chgData name="Wesley, Bridget" userId="S::bwesley@luc.edu::04928de8-656b-4fc9-a34a-2e44ba06f3d4" providerId="AD" clId="Web-{8DBE7D05-E469-5A8F-72DA-F1483B992720}" dt="2019-07-18T00:47:26.834" v="81"/>
          <ac:picMkLst>
            <pc:docMk/>
            <pc:sldMk cId="3821636177" sldId="260"/>
            <ac:picMk id="19" creationId="{02DD2BC0-6F29-4B4F-8D61-2DCF6D2E8E73}"/>
          </ac:picMkLst>
        </pc:picChg>
        <pc:cxnChg chg="add">
          <ac:chgData name="Wesley, Bridget" userId="S::bwesley@luc.edu::04928de8-656b-4fc9-a34a-2e44ba06f3d4" providerId="AD" clId="Web-{8DBE7D05-E469-5A8F-72DA-F1483B992720}" dt="2019-07-18T00:48:00.334" v="84"/>
          <ac:cxnSpMkLst>
            <pc:docMk/>
            <pc:sldMk cId="3821636177" sldId="260"/>
            <ac:cxnSpMk id="31" creationId="{74E776C9-ED67-41B7-B3A3-4DF76EF3ACEE}"/>
          </ac:cxnSpMkLst>
        </pc:cxnChg>
      </pc:sldChg>
      <pc:sldChg chg="modSp">
        <pc:chgData name="Wesley, Bridget" userId="S::bwesley@luc.edu::04928de8-656b-4fc9-a34a-2e44ba06f3d4" providerId="AD" clId="Web-{8DBE7D05-E469-5A8F-72DA-F1483B992720}" dt="2019-07-18T01:46:06.388" v="183" actId="20577"/>
        <pc:sldMkLst>
          <pc:docMk/>
          <pc:sldMk cId="1022763283" sldId="261"/>
        </pc:sldMkLst>
        <pc:spChg chg="mod">
          <ac:chgData name="Wesley, Bridget" userId="S::bwesley@luc.edu::04928de8-656b-4fc9-a34a-2e44ba06f3d4" providerId="AD" clId="Web-{8DBE7D05-E469-5A8F-72DA-F1483B992720}" dt="2019-07-18T01:46:06.388" v="183" actId="20577"/>
          <ac:spMkLst>
            <pc:docMk/>
            <pc:sldMk cId="1022763283" sldId="261"/>
            <ac:spMk id="3" creationId="{00000000-0000-0000-0000-000000000000}"/>
          </ac:spMkLst>
        </pc:spChg>
      </pc:sldChg>
      <pc:sldChg chg="addSp modSp mod setBg">
        <pc:chgData name="Wesley, Bridget" userId="S::bwesley@luc.edu::04928de8-656b-4fc9-a34a-2e44ba06f3d4" providerId="AD" clId="Web-{8DBE7D05-E469-5A8F-72DA-F1483B992720}" dt="2019-07-18T00:44:17.051" v="51" actId="20577"/>
        <pc:sldMkLst>
          <pc:docMk/>
          <pc:sldMk cId="3079445309" sldId="263"/>
        </pc:sldMkLst>
        <pc:spChg chg="mod">
          <ac:chgData name="Wesley, Bridget" userId="S::bwesley@luc.edu::04928de8-656b-4fc9-a34a-2e44ba06f3d4" providerId="AD" clId="Web-{8DBE7D05-E469-5A8F-72DA-F1483B992720}" dt="2019-07-18T00:42:59.910" v="34"/>
          <ac:spMkLst>
            <pc:docMk/>
            <pc:sldMk cId="3079445309" sldId="263"/>
            <ac:spMk id="2" creationId="{00000000-0000-0000-0000-000000000000}"/>
          </ac:spMkLst>
        </pc:spChg>
        <pc:spChg chg="mod">
          <ac:chgData name="Wesley, Bridget" userId="S::bwesley@luc.edu::04928de8-656b-4fc9-a34a-2e44ba06f3d4" providerId="AD" clId="Web-{8DBE7D05-E469-5A8F-72DA-F1483B992720}" dt="2019-07-18T00:44:17.051" v="51" actId="20577"/>
          <ac:spMkLst>
            <pc:docMk/>
            <pc:sldMk cId="3079445309" sldId="263"/>
            <ac:spMk id="3" creationId="{00000000-0000-0000-0000-000000000000}"/>
          </ac:spMkLst>
        </pc:spChg>
        <pc:spChg chg="add">
          <ac:chgData name="Wesley, Bridget" userId="S::bwesley@luc.edu::04928de8-656b-4fc9-a34a-2e44ba06f3d4" providerId="AD" clId="Web-{8DBE7D05-E469-5A8F-72DA-F1483B992720}" dt="2019-07-18T00:42:59.910" v="34"/>
          <ac:spMkLst>
            <pc:docMk/>
            <pc:sldMk cId="3079445309" sldId="263"/>
            <ac:spMk id="8" creationId="{3B854194-185D-494D-905C-7C7CB2E30F6E}"/>
          </ac:spMkLst>
        </pc:spChg>
        <pc:spChg chg="add">
          <ac:chgData name="Wesley, Bridget" userId="S::bwesley@luc.edu::04928de8-656b-4fc9-a34a-2e44ba06f3d4" providerId="AD" clId="Web-{8DBE7D05-E469-5A8F-72DA-F1483B992720}" dt="2019-07-18T00:42:59.910" v="34"/>
          <ac:spMkLst>
            <pc:docMk/>
            <pc:sldMk cId="3079445309" sldId="263"/>
            <ac:spMk id="10" creationId="{B4F5FA0D-0104-4987-8241-EFF7C85B88DE}"/>
          </ac:spMkLst>
        </pc:spChg>
        <pc:picChg chg="add">
          <ac:chgData name="Wesley, Bridget" userId="S::bwesley@luc.edu::04928de8-656b-4fc9-a34a-2e44ba06f3d4" providerId="AD" clId="Web-{8DBE7D05-E469-5A8F-72DA-F1483B992720}" dt="2019-07-18T00:42:59.910" v="34"/>
          <ac:picMkLst>
            <pc:docMk/>
            <pc:sldMk cId="3079445309" sldId="263"/>
            <ac:picMk id="12" creationId="{2897127E-6CEF-446C-BE87-93B7C46E49D1}"/>
          </ac:picMkLst>
        </pc:picChg>
      </pc:sldChg>
      <pc:sldChg chg="addSp modSp mod setBg">
        <pc:chgData name="Wesley, Bridget" userId="S::bwesley@luc.edu::04928de8-656b-4fc9-a34a-2e44ba06f3d4" providerId="AD" clId="Web-{8DBE7D05-E469-5A8F-72DA-F1483B992720}" dt="2019-07-18T01:44:39.560" v="146" actId="20577"/>
        <pc:sldMkLst>
          <pc:docMk/>
          <pc:sldMk cId="1786904905" sldId="266"/>
        </pc:sldMkLst>
        <pc:spChg chg="mod">
          <ac:chgData name="Wesley, Bridget" userId="S::bwesley@luc.edu::04928de8-656b-4fc9-a34a-2e44ba06f3d4" providerId="AD" clId="Web-{8DBE7D05-E469-5A8F-72DA-F1483B992720}" dt="2019-07-18T00:39:34.299" v="2"/>
          <ac:spMkLst>
            <pc:docMk/>
            <pc:sldMk cId="1786904905" sldId="266"/>
            <ac:spMk id="2" creationId="{00000000-0000-0000-0000-000000000000}"/>
          </ac:spMkLst>
        </pc:spChg>
        <pc:spChg chg="mod ord">
          <ac:chgData name="Wesley, Bridget" userId="S::bwesley@luc.edu::04928de8-656b-4fc9-a34a-2e44ba06f3d4" providerId="AD" clId="Web-{8DBE7D05-E469-5A8F-72DA-F1483B992720}" dt="2019-07-18T01:44:39.560" v="146" actId="20577"/>
          <ac:spMkLst>
            <pc:docMk/>
            <pc:sldMk cId="1786904905" sldId="266"/>
            <ac:spMk id="3" creationId="{00000000-0000-0000-0000-000000000000}"/>
          </ac:spMkLst>
        </pc:spChg>
        <pc:picChg chg="add mod">
          <ac:chgData name="Wesley, Bridget" userId="S::bwesley@luc.edu::04928de8-656b-4fc9-a34a-2e44ba06f3d4" providerId="AD" clId="Web-{8DBE7D05-E469-5A8F-72DA-F1483B992720}" dt="2019-07-18T00:39:34.299" v="2"/>
          <ac:picMkLst>
            <pc:docMk/>
            <pc:sldMk cId="1786904905" sldId="266"/>
            <ac:picMk id="4" creationId="{2269C4F2-BDA3-476A-B6B9-122C6D3C7CF9}"/>
          </ac:picMkLst>
        </pc:picChg>
      </pc:sldChg>
      <pc:sldChg chg="addSp modSp">
        <pc:chgData name="Wesley, Bridget" userId="S::bwesley@luc.edu::04928de8-656b-4fc9-a34a-2e44ba06f3d4" providerId="AD" clId="Web-{8DBE7D05-E469-5A8F-72DA-F1483B992720}" dt="2019-07-18T00:49:17.788" v="94" actId="1076"/>
        <pc:sldMkLst>
          <pc:docMk/>
          <pc:sldMk cId="10433906" sldId="267"/>
        </pc:sldMkLst>
        <pc:spChg chg="mod">
          <ac:chgData name="Wesley, Bridget" userId="S::bwesley@luc.edu::04928de8-656b-4fc9-a34a-2e44ba06f3d4" providerId="AD" clId="Web-{8DBE7D05-E469-5A8F-72DA-F1483B992720}" dt="2019-07-18T00:49:11.335" v="90" actId="20577"/>
          <ac:spMkLst>
            <pc:docMk/>
            <pc:sldMk cId="10433906" sldId="267"/>
            <ac:spMk id="2" creationId="{00000000-0000-0000-0000-000000000000}"/>
          </ac:spMkLst>
        </pc:spChg>
        <pc:spChg chg="add">
          <ac:chgData name="Wesley, Bridget" userId="S::bwesley@luc.edu::04928de8-656b-4fc9-a34a-2e44ba06f3d4" providerId="AD" clId="Web-{8DBE7D05-E469-5A8F-72DA-F1483B992720}" dt="2019-07-18T00:49:11.975" v="92"/>
          <ac:spMkLst>
            <pc:docMk/>
            <pc:sldMk cId="10433906" sldId="267"/>
            <ac:spMk id="38" creationId="{4E12FAE2-0B4A-48C1-A8F8-44694BF6CBED}"/>
          </ac:spMkLst>
        </pc:spChg>
        <pc:graphicFrameChg chg="mod">
          <ac:chgData name="Wesley, Bridget" userId="S::bwesley@luc.edu::04928de8-656b-4fc9-a34a-2e44ba06f3d4" providerId="AD" clId="Web-{8DBE7D05-E469-5A8F-72DA-F1483B992720}" dt="2019-07-18T00:49:17.788" v="94" actId="1076"/>
          <ac:graphicFrameMkLst>
            <pc:docMk/>
            <pc:sldMk cId="10433906" sldId="267"/>
            <ac:graphicFrameMk id="4" creationId="{00000000-0000-0000-0000-000000000000}"/>
          </ac:graphicFrameMkLst>
        </pc:graphicFrameChg>
      </pc:sldChg>
      <pc:sldChg chg="addSp delSp modSp mod setBg">
        <pc:chgData name="Wesley, Bridget" userId="S::bwesley@luc.edu::04928de8-656b-4fc9-a34a-2e44ba06f3d4" providerId="AD" clId="Web-{8DBE7D05-E469-5A8F-72DA-F1483B992720}" dt="2019-07-18T00:50:37.585" v="109" actId="20577"/>
        <pc:sldMkLst>
          <pc:docMk/>
          <pc:sldMk cId="1990572491" sldId="268"/>
        </pc:sldMkLst>
        <pc:spChg chg="mod">
          <ac:chgData name="Wesley, Bridget" userId="S::bwesley@luc.edu::04928de8-656b-4fc9-a34a-2e44ba06f3d4" providerId="AD" clId="Web-{8DBE7D05-E469-5A8F-72DA-F1483B992720}" dt="2019-07-18T00:50:37.585" v="109" actId="20577"/>
          <ac:spMkLst>
            <pc:docMk/>
            <pc:sldMk cId="1990572491" sldId="268"/>
            <ac:spMk id="2" creationId="{00000000-0000-0000-0000-000000000000}"/>
          </ac:spMkLst>
        </pc:spChg>
        <pc:spChg chg="mod">
          <ac:chgData name="Wesley, Bridget" userId="S::bwesley@luc.edu::04928de8-656b-4fc9-a34a-2e44ba06f3d4" providerId="AD" clId="Web-{8DBE7D05-E469-5A8F-72DA-F1483B992720}" dt="2019-07-18T00:46:51.412" v="77" actId="20577"/>
          <ac:spMkLst>
            <pc:docMk/>
            <pc:sldMk cId="1990572491" sldId="268"/>
            <ac:spMk id="3" creationId="{00000000-0000-0000-0000-000000000000}"/>
          </ac:spMkLst>
        </pc:spChg>
        <pc:spChg chg="add del">
          <ac:chgData name="Wesley, Bridget" userId="S::bwesley@luc.edu::04928de8-656b-4fc9-a34a-2e44ba06f3d4" providerId="AD" clId="Web-{8DBE7D05-E469-5A8F-72DA-F1483B992720}" dt="2019-07-18T00:46:15.193" v="64"/>
          <ac:spMkLst>
            <pc:docMk/>
            <pc:sldMk cId="1990572491" sldId="268"/>
            <ac:spMk id="5" creationId="{B4F5FA0D-0104-4987-8241-EFF7C85B88DE}"/>
          </ac:spMkLst>
        </pc:spChg>
        <pc:spChg chg="add">
          <ac:chgData name="Wesley, Bridget" userId="S::bwesley@luc.edu::04928de8-656b-4fc9-a34a-2e44ba06f3d4" providerId="AD" clId="Web-{8DBE7D05-E469-5A8F-72DA-F1483B992720}" dt="2019-07-18T00:46:15.209" v="65"/>
          <ac:spMkLst>
            <pc:docMk/>
            <pc:sldMk cId="1990572491" sldId="268"/>
            <ac:spMk id="7" creationId="{3B854194-185D-494D-905C-7C7CB2E30F6E}"/>
          </ac:spMkLst>
        </pc:spChg>
        <pc:spChg chg="add del">
          <ac:chgData name="Wesley, Bridget" userId="S::bwesley@luc.edu::04928de8-656b-4fc9-a34a-2e44ba06f3d4" providerId="AD" clId="Web-{8DBE7D05-E469-5A8F-72DA-F1483B992720}" dt="2019-07-18T00:46:10.708" v="62"/>
          <ac:spMkLst>
            <pc:docMk/>
            <pc:sldMk cId="1990572491" sldId="268"/>
            <ac:spMk id="8" creationId="{B4F5FA0D-0104-4987-8241-EFF7C85B88DE}"/>
          </ac:spMkLst>
        </pc:spChg>
        <pc:spChg chg="add">
          <ac:chgData name="Wesley, Bridget" userId="S::bwesley@luc.edu::04928de8-656b-4fc9-a34a-2e44ba06f3d4" providerId="AD" clId="Web-{8DBE7D05-E469-5A8F-72DA-F1483B992720}" dt="2019-07-18T00:46:15.209" v="65"/>
          <ac:spMkLst>
            <pc:docMk/>
            <pc:sldMk cId="1990572491" sldId="268"/>
            <ac:spMk id="9" creationId="{B4F5FA0D-0104-4987-8241-EFF7C85B88DE}"/>
          </ac:spMkLst>
        </pc:spChg>
        <pc:picChg chg="add del">
          <ac:chgData name="Wesley, Bridget" userId="S::bwesley@luc.edu::04928de8-656b-4fc9-a34a-2e44ba06f3d4" providerId="AD" clId="Web-{8DBE7D05-E469-5A8F-72DA-F1483B992720}" dt="2019-07-18T00:46:15.193" v="64"/>
          <ac:picMkLst>
            <pc:docMk/>
            <pc:sldMk cId="1990572491" sldId="268"/>
            <ac:picMk id="6" creationId="{2897127E-6CEF-446C-BE87-93B7C46E49D1}"/>
          </ac:picMkLst>
        </pc:picChg>
        <pc:picChg chg="add del">
          <ac:chgData name="Wesley, Bridget" userId="S::bwesley@luc.edu::04928de8-656b-4fc9-a34a-2e44ba06f3d4" providerId="AD" clId="Web-{8DBE7D05-E469-5A8F-72DA-F1483B992720}" dt="2019-07-18T00:46:10.708" v="62"/>
          <ac:picMkLst>
            <pc:docMk/>
            <pc:sldMk cId="1990572491" sldId="268"/>
            <ac:picMk id="10" creationId="{2897127E-6CEF-446C-BE87-93B7C46E49D1}"/>
          </ac:picMkLst>
        </pc:picChg>
        <pc:picChg chg="add">
          <ac:chgData name="Wesley, Bridget" userId="S::bwesley@luc.edu::04928de8-656b-4fc9-a34a-2e44ba06f3d4" providerId="AD" clId="Web-{8DBE7D05-E469-5A8F-72DA-F1483B992720}" dt="2019-07-18T00:46:15.209" v="65"/>
          <ac:picMkLst>
            <pc:docMk/>
            <pc:sldMk cId="1990572491" sldId="268"/>
            <ac:picMk id="12" creationId="{2897127E-6CEF-446C-BE87-93B7C46E49D1}"/>
          </ac:picMkLst>
        </pc:picChg>
      </pc:sldChg>
      <pc:sldChg chg="modSp">
        <pc:chgData name="Wesley, Bridget" userId="S::bwesley@luc.edu::04928de8-656b-4fc9-a34a-2e44ba06f3d4" providerId="AD" clId="Web-{8DBE7D05-E469-5A8F-72DA-F1483B992720}" dt="2019-07-18T00:45:21.724" v="58" actId="20577"/>
        <pc:sldMkLst>
          <pc:docMk/>
          <pc:sldMk cId="4095368907" sldId="270"/>
        </pc:sldMkLst>
        <pc:spChg chg="mod">
          <ac:chgData name="Wesley, Bridget" userId="S::bwesley@luc.edu::04928de8-656b-4fc9-a34a-2e44ba06f3d4" providerId="AD" clId="Web-{8DBE7D05-E469-5A8F-72DA-F1483B992720}" dt="2019-07-18T00:45:21.724" v="58" actId="20577"/>
          <ac:spMkLst>
            <pc:docMk/>
            <pc:sldMk cId="4095368907" sldId="270"/>
            <ac:spMk id="3" creationId="{E8021DC5-D415-4442-B929-F7CD8CA4F621}"/>
          </ac:spMkLst>
        </pc:spChg>
      </pc:sldChg>
    </pc:docChg>
  </pc:docChgLst>
  <pc:docChgLst>
    <pc:chgData name="Wesley, Bridget" userId="S::bwesley@luc.edu::04928de8-656b-4fc9-a34a-2e44ba06f3d4" providerId="AD" clId="Web-{E0AD4801-03B7-B553-B080-1468939AAA11}"/>
    <pc:docChg chg="addSld delSld modSld">
      <pc:chgData name="Wesley, Bridget" userId="S::bwesley@luc.edu::04928de8-656b-4fc9-a34a-2e44ba06f3d4" providerId="AD" clId="Web-{E0AD4801-03B7-B553-B080-1468939AAA11}" dt="2019-07-18T00:38:14.598" v="919"/>
      <pc:docMkLst>
        <pc:docMk/>
      </pc:docMkLst>
      <pc:sldChg chg="modSp">
        <pc:chgData name="Wesley, Bridget" userId="S::bwesley@luc.edu::04928de8-656b-4fc9-a34a-2e44ba06f3d4" providerId="AD" clId="Web-{E0AD4801-03B7-B553-B080-1468939AAA11}" dt="2019-07-17T23:47:18.205" v="50" actId="1076"/>
        <pc:sldMkLst>
          <pc:docMk/>
          <pc:sldMk cId="679280234" sldId="256"/>
        </pc:sldMkLst>
        <pc:spChg chg="mod">
          <ac:chgData name="Wesley, Bridget" userId="S::bwesley@luc.edu::04928de8-656b-4fc9-a34a-2e44ba06f3d4" providerId="AD" clId="Web-{E0AD4801-03B7-B553-B080-1468939AAA11}" dt="2019-07-17T23:47:18.205" v="50" actId="1076"/>
          <ac:spMkLst>
            <pc:docMk/>
            <pc:sldMk cId="679280234" sldId="256"/>
            <ac:spMk id="3" creationId="{00000000-0000-0000-0000-000000000000}"/>
          </ac:spMkLst>
        </pc:spChg>
      </pc:sldChg>
      <pc:sldChg chg="del">
        <pc:chgData name="Wesley, Bridget" userId="S::bwesley@luc.edu::04928de8-656b-4fc9-a34a-2e44ba06f3d4" providerId="AD" clId="Web-{E0AD4801-03B7-B553-B080-1468939AAA11}" dt="2019-07-18T00:27:06.970" v="770"/>
        <pc:sldMkLst>
          <pc:docMk/>
          <pc:sldMk cId="2143764105" sldId="258"/>
        </pc:sldMkLst>
      </pc:sldChg>
      <pc:sldChg chg="addSp delSp modSp">
        <pc:chgData name="Wesley, Bridget" userId="S::bwesley@luc.edu::04928de8-656b-4fc9-a34a-2e44ba06f3d4" providerId="AD" clId="Web-{E0AD4801-03B7-B553-B080-1468939AAA11}" dt="2019-07-18T00:27:15.908" v="796" actId="20577"/>
        <pc:sldMkLst>
          <pc:docMk/>
          <pc:sldMk cId="1966230130" sldId="259"/>
        </pc:sldMkLst>
        <pc:spChg chg="mod">
          <ac:chgData name="Wesley, Bridget" userId="S::bwesley@luc.edu::04928de8-656b-4fc9-a34a-2e44ba06f3d4" providerId="AD" clId="Web-{E0AD4801-03B7-B553-B080-1468939AAA11}" dt="2019-07-18T00:27:15.908" v="796" actId="20577"/>
          <ac:spMkLst>
            <pc:docMk/>
            <pc:sldMk cId="1966230130" sldId="259"/>
            <ac:spMk id="3" creationId="{00000000-0000-0000-0000-000000000000}"/>
          </ac:spMkLst>
        </pc:spChg>
        <pc:spChg chg="add del mod">
          <ac:chgData name="Wesley, Bridget" userId="S::bwesley@luc.edu::04928de8-656b-4fc9-a34a-2e44ba06f3d4" providerId="AD" clId="Web-{E0AD4801-03B7-B553-B080-1468939AAA11}" dt="2019-07-18T00:26:35.579" v="768"/>
          <ac:spMkLst>
            <pc:docMk/>
            <pc:sldMk cId="1966230130" sldId="259"/>
            <ac:spMk id="6" creationId="{4F8CFC84-D2B9-4E0D-BA98-984DE4CFF4A9}"/>
          </ac:spMkLst>
        </pc:spChg>
        <pc:picChg chg="add del mod">
          <ac:chgData name="Wesley, Bridget" userId="S::bwesley@luc.edu::04928de8-656b-4fc9-a34a-2e44ba06f3d4" providerId="AD" clId="Web-{E0AD4801-03B7-B553-B080-1468939AAA11}" dt="2019-07-18T00:26:35.595" v="769"/>
          <ac:picMkLst>
            <pc:docMk/>
            <pc:sldMk cId="1966230130" sldId="259"/>
            <ac:picMk id="4" creationId="{E720CE90-9FA6-4528-B85A-4B6F1BE6C5C7}"/>
          </ac:picMkLst>
        </pc:picChg>
      </pc:sldChg>
      <pc:sldChg chg="addSp modSp mod setBg">
        <pc:chgData name="Wesley, Bridget" userId="S::bwesley@luc.edu::04928de8-656b-4fc9-a34a-2e44ba06f3d4" providerId="AD" clId="Web-{E0AD4801-03B7-B553-B080-1468939AAA11}" dt="2019-07-18T00:37:41.347" v="908" actId="20577"/>
        <pc:sldMkLst>
          <pc:docMk/>
          <pc:sldMk cId="3821636177" sldId="260"/>
        </pc:sldMkLst>
        <pc:spChg chg="mod">
          <ac:chgData name="Wesley, Bridget" userId="S::bwesley@luc.edu::04928de8-656b-4fc9-a34a-2e44ba06f3d4" providerId="AD" clId="Web-{E0AD4801-03B7-B553-B080-1468939AAA11}" dt="2019-07-18T00:17:19.874" v="445"/>
          <ac:spMkLst>
            <pc:docMk/>
            <pc:sldMk cId="3821636177" sldId="260"/>
            <ac:spMk id="2" creationId="{00000000-0000-0000-0000-000000000000}"/>
          </ac:spMkLst>
        </pc:spChg>
        <pc:spChg chg="mod">
          <ac:chgData name="Wesley, Bridget" userId="S::bwesley@luc.edu::04928de8-656b-4fc9-a34a-2e44ba06f3d4" providerId="AD" clId="Web-{E0AD4801-03B7-B553-B080-1468939AAA11}" dt="2019-07-18T00:37:41.347" v="908" actId="20577"/>
          <ac:spMkLst>
            <pc:docMk/>
            <pc:sldMk cId="3821636177" sldId="260"/>
            <ac:spMk id="3" creationId="{00000000-0000-0000-0000-000000000000}"/>
          </ac:spMkLst>
        </pc:spChg>
        <pc:spChg chg="add">
          <ac:chgData name="Wesley, Bridget" userId="S::bwesley@luc.edu::04928de8-656b-4fc9-a34a-2e44ba06f3d4" providerId="AD" clId="Web-{E0AD4801-03B7-B553-B080-1468939AAA11}" dt="2019-07-18T00:17:19.874" v="445"/>
          <ac:spMkLst>
            <pc:docMk/>
            <pc:sldMk cId="3821636177" sldId="260"/>
            <ac:spMk id="8" creationId="{B4F5FA0D-0104-4987-8241-EFF7C85B88DE}"/>
          </ac:spMkLst>
        </pc:spChg>
        <pc:picChg chg="add">
          <ac:chgData name="Wesley, Bridget" userId="S::bwesley@luc.edu::04928de8-656b-4fc9-a34a-2e44ba06f3d4" providerId="AD" clId="Web-{E0AD4801-03B7-B553-B080-1468939AAA11}" dt="2019-07-18T00:17:19.874" v="445"/>
          <ac:picMkLst>
            <pc:docMk/>
            <pc:sldMk cId="3821636177" sldId="260"/>
            <ac:picMk id="10" creationId="{2897127E-6CEF-446C-BE87-93B7C46E49D1}"/>
          </ac:picMkLst>
        </pc:picChg>
      </pc:sldChg>
      <pc:sldChg chg="addSp modSp mod setBg">
        <pc:chgData name="Wesley, Bridget" userId="S::bwesley@luc.edu::04928de8-656b-4fc9-a34a-2e44ba06f3d4" providerId="AD" clId="Web-{E0AD4801-03B7-B553-B080-1468939AAA11}" dt="2019-07-18T00:24:25.845" v="726" actId="20577"/>
        <pc:sldMkLst>
          <pc:docMk/>
          <pc:sldMk cId="1022763283" sldId="261"/>
        </pc:sldMkLst>
        <pc:spChg chg="mod">
          <ac:chgData name="Wesley, Bridget" userId="S::bwesley@luc.edu::04928de8-656b-4fc9-a34a-2e44ba06f3d4" providerId="AD" clId="Web-{E0AD4801-03B7-B553-B080-1468939AAA11}" dt="2019-07-18T00:24:06.970" v="708" actId="20577"/>
          <ac:spMkLst>
            <pc:docMk/>
            <pc:sldMk cId="1022763283" sldId="261"/>
            <ac:spMk id="2" creationId="{00000000-0000-0000-0000-000000000000}"/>
          </ac:spMkLst>
        </pc:spChg>
        <pc:spChg chg="mod ord">
          <ac:chgData name="Wesley, Bridget" userId="S::bwesley@luc.edu::04928de8-656b-4fc9-a34a-2e44ba06f3d4" providerId="AD" clId="Web-{E0AD4801-03B7-B553-B080-1468939AAA11}" dt="2019-07-18T00:24:25.845" v="726" actId="20577"/>
          <ac:spMkLst>
            <pc:docMk/>
            <pc:sldMk cId="1022763283" sldId="261"/>
            <ac:spMk id="3" creationId="{00000000-0000-0000-0000-000000000000}"/>
          </ac:spMkLst>
        </pc:spChg>
        <pc:spChg chg="add">
          <ac:chgData name="Wesley, Bridget" userId="S::bwesley@luc.edu::04928de8-656b-4fc9-a34a-2e44ba06f3d4" providerId="AD" clId="Web-{E0AD4801-03B7-B553-B080-1468939AAA11}" dt="2019-07-18T00:14:54.108" v="344"/>
          <ac:spMkLst>
            <pc:docMk/>
            <pc:sldMk cId="1022763283" sldId="261"/>
            <ac:spMk id="9" creationId="{F56F5174-31D9-4DBB-AAB7-A1FD7BDB1352}"/>
          </ac:spMkLst>
        </pc:spChg>
        <pc:spChg chg="add">
          <ac:chgData name="Wesley, Bridget" userId="S::bwesley@luc.edu::04928de8-656b-4fc9-a34a-2e44ba06f3d4" providerId="AD" clId="Web-{E0AD4801-03B7-B553-B080-1468939AAA11}" dt="2019-07-18T00:14:54.108" v="344"/>
          <ac:spMkLst>
            <pc:docMk/>
            <pc:sldMk cId="1022763283" sldId="261"/>
            <ac:spMk id="13" creationId="{F9A95BEE-6BB1-4A28-A8E6-A34B2E42EF87}"/>
          </ac:spMkLst>
        </pc:spChg>
        <pc:picChg chg="add mod">
          <ac:chgData name="Wesley, Bridget" userId="S::bwesley@luc.edu::04928de8-656b-4fc9-a34a-2e44ba06f3d4" providerId="AD" clId="Web-{E0AD4801-03B7-B553-B080-1468939AAA11}" dt="2019-07-18T00:14:54.108" v="344"/>
          <ac:picMkLst>
            <pc:docMk/>
            <pc:sldMk cId="1022763283" sldId="261"/>
            <ac:picMk id="4" creationId="{F3C872F4-E9D4-4144-9B97-4B28350C8569}"/>
          </ac:picMkLst>
        </pc:picChg>
        <pc:picChg chg="add">
          <ac:chgData name="Wesley, Bridget" userId="S::bwesley@luc.edu::04928de8-656b-4fc9-a34a-2e44ba06f3d4" providerId="AD" clId="Web-{E0AD4801-03B7-B553-B080-1468939AAA11}" dt="2019-07-18T00:14:54.108" v="344"/>
          <ac:picMkLst>
            <pc:docMk/>
            <pc:sldMk cId="1022763283" sldId="261"/>
            <ac:picMk id="11" creationId="{AE113210-7872-481A-ADE6-3A05CCAF5EB2}"/>
          </ac:picMkLst>
        </pc:picChg>
      </pc:sldChg>
      <pc:sldChg chg="addSp delSp modSp mod setBg">
        <pc:chgData name="Wesley, Bridget" userId="S::bwesley@luc.edu::04928de8-656b-4fc9-a34a-2e44ba06f3d4" providerId="AD" clId="Web-{E0AD4801-03B7-B553-B080-1468939AAA11}" dt="2019-07-18T00:20:15.172" v="534" actId="1076"/>
        <pc:sldMkLst>
          <pc:docMk/>
          <pc:sldMk cId="646373426" sldId="262"/>
        </pc:sldMkLst>
        <pc:spChg chg="mod">
          <ac:chgData name="Wesley, Bridget" userId="S::bwesley@luc.edu::04928de8-656b-4fc9-a34a-2e44ba06f3d4" providerId="AD" clId="Web-{E0AD4801-03B7-B553-B080-1468939AAA11}" dt="2019-07-18T00:20:15.172" v="534" actId="1076"/>
          <ac:spMkLst>
            <pc:docMk/>
            <pc:sldMk cId="646373426" sldId="262"/>
            <ac:spMk id="2" creationId="{00000000-0000-0000-0000-000000000000}"/>
          </ac:spMkLst>
        </pc:spChg>
        <pc:spChg chg="del">
          <ac:chgData name="Wesley, Bridget" userId="S::bwesley@luc.edu::04928de8-656b-4fc9-a34a-2e44ba06f3d4" providerId="AD" clId="Web-{E0AD4801-03B7-B553-B080-1468939AAA11}" dt="2019-07-18T00:19:15.687" v="532"/>
          <ac:spMkLst>
            <pc:docMk/>
            <pc:sldMk cId="646373426" sldId="262"/>
            <ac:spMk id="3" creationId="{00000000-0000-0000-0000-000000000000}"/>
          </ac:spMkLst>
        </pc:spChg>
        <pc:spChg chg="add">
          <ac:chgData name="Wesley, Bridget" userId="S::bwesley@luc.edu::04928de8-656b-4fc9-a34a-2e44ba06f3d4" providerId="AD" clId="Web-{E0AD4801-03B7-B553-B080-1468939AAA11}" dt="2019-07-18T00:19:15.687" v="532"/>
          <ac:spMkLst>
            <pc:docMk/>
            <pc:sldMk cId="646373426" sldId="262"/>
            <ac:spMk id="10" creationId="{46C2E80F-49A6-4372-B103-219D417A55ED}"/>
          </ac:spMkLst>
        </pc:spChg>
        <pc:graphicFrameChg chg="add mod">
          <ac:chgData name="Wesley, Bridget" userId="S::bwesley@luc.edu::04928de8-656b-4fc9-a34a-2e44ba06f3d4" providerId="AD" clId="Web-{E0AD4801-03B7-B553-B080-1468939AAA11}" dt="2019-07-18T00:19:34.078" v="533" actId="14100"/>
          <ac:graphicFrameMkLst>
            <pc:docMk/>
            <pc:sldMk cId="646373426" sldId="262"/>
            <ac:graphicFrameMk id="5" creationId="{A0E0CD44-0B91-4F88-9011-8ABAE1173CBD}"/>
          </ac:graphicFrameMkLst>
        </pc:graphicFrameChg>
      </pc:sldChg>
      <pc:sldChg chg="modSp">
        <pc:chgData name="Wesley, Bridget" userId="S::bwesley@luc.edu::04928de8-656b-4fc9-a34a-2e44ba06f3d4" providerId="AD" clId="Web-{E0AD4801-03B7-B553-B080-1468939AAA11}" dt="2019-07-18T00:11:14.389" v="305" actId="20577"/>
        <pc:sldMkLst>
          <pc:docMk/>
          <pc:sldMk cId="3079445309" sldId="263"/>
        </pc:sldMkLst>
        <pc:spChg chg="mod">
          <ac:chgData name="Wesley, Bridget" userId="S::bwesley@luc.edu::04928de8-656b-4fc9-a34a-2e44ba06f3d4" providerId="AD" clId="Web-{E0AD4801-03B7-B553-B080-1468939AAA11}" dt="2019-07-18T00:11:14.389" v="305" actId="20577"/>
          <ac:spMkLst>
            <pc:docMk/>
            <pc:sldMk cId="3079445309" sldId="263"/>
            <ac:spMk id="3" creationId="{00000000-0000-0000-0000-000000000000}"/>
          </ac:spMkLst>
        </pc:spChg>
      </pc:sldChg>
      <pc:sldChg chg="addSp delSp modSp mod setBg">
        <pc:chgData name="Wesley, Bridget" userId="S::bwesley@luc.edu::04928de8-656b-4fc9-a34a-2e44ba06f3d4" providerId="AD" clId="Web-{E0AD4801-03B7-B553-B080-1468939AAA11}" dt="2019-07-18T00:25:37.192" v="763"/>
        <pc:sldMkLst>
          <pc:docMk/>
          <pc:sldMk cId="3650751872" sldId="264"/>
        </pc:sldMkLst>
        <pc:spChg chg="mod">
          <ac:chgData name="Wesley, Bridget" userId="S::bwesley@luc.edu::04928de8-656b-4fc9-a34a-2e44ba06f3d4" providerId="AD" clId="Web-{E0AD4801-03B7-B553-B080-1468939AAA11}" dt="2019-07-18T00:25:37.192" v="763"/>
          <ac:spMkLst>
            <pc:docMk/>
            <pc:sldMk cId="3650751872" sldId="264"/>
            <ac:spMk id="2" creationId="{00000000-0000-0000-0000-000000000000}"/>
          </ac:spMkLst>
        </pc:spChg>
        <pc:spChg chg="del mod">
          <ac:chgData name="Wesley, Bridget" userId="S::bwesley@luc.edu::04928de8-656b-4fc9-a34a-2e44ba06f3d4" providerId="AD" clId="Web-{E0AD4801-03B7-B553-B080-1468939AAA11}" dt="2019-07-18T00:24:45.704" v="727"/>
          <ac:spMkLst>
            <pc:docMk/>
            <pc:sldMk cId="3650751872" sldId="264"/>
            <ac:spMk id="3" creationId="{00000000-0000-0000-0000-000000000000}"/>
          </ac:spMkLst>
        </pc:spChg>
        <pc:spChg chg="add del">
          <ac:chgData name="Wesley, Bridget" userId="S::bwesley@luc.edu::04928de8-656b-4fc9-a34a-2e44ba06f3d4" providerId="AD" clId="Web-{E0AD4801-03B7-B553-B080-1468939AAA11}" dt="2019-07-18T00:25:37.192" v="763"/>
          <ac:spMkLst>
            <pc:docMk/>
            <pc:sldMk cId="3650751872" sldId="264"/>
            <ac:spMk id="10" creationId="{46C2E80F-49A6-4372-B103-219D417A55ED}"/>
          </ac:spMkLst>
        </pc:spChg>
        <pc:spChg chg="add">
          <ac:chgData name="Wesley, Bridget" userId="S::bwesley@luc.edu::04928de8-656b-4fc9-a34a-2e44ba06f3d4" providerId="AD" clId="Web-{E0AD4801-03B7-B553-B080-1468939AAA11}" dt="2019-07-18T00:25:37.192" v="763"/>
          <ac:spMkLst>
            <pc:docMk/>
            <pc:sldMk cId="3650751872" sldId="264"/>
            <ac:spMk id="12" creationId="{4351DFE5-F63D-4BE0-BDA9-E3EB88F01AA5}"/>
          </ac:spMkLst>
        </pc:spChg>
        <pc:spChg chg="add del">
          <ac:chgData name="Wesley, Bridget" userId="S::bwesley@luc.edu::04928de8-656b-4fc9-a34a-2e44ba06f3d4" providerId="AD" clId="Web-{E0AD4801-03B7-B553-B080-1468939AAA11}" dt="2019-07-18T00:25:37.095" v="762"/>
          <ac:spMkLst>
            <pc:docMk/>
            <pc:sldMk cId="3650751872" sldId="264"/>
            <ac:spMk id="15" creationId="{46C2E80F-49A6-4372-B103-219D417A55ED}"/>
          </ac:spMkLst>
        </pc:spChg>
        <pc:graphicFrameChg chg="add mod modGraphic">
          <ac:chgData name="Wesley, Bridget" userId="S::bwesley@luc.edu::04928de8-656b-4fc9-a34a-2e44ba06f3d4" providerId="AD" clId="Web-{E0AD4801-03B7-B553-B080-1468939AAA11}" dt="2019-07-18T00:25:37.192" v="763"/>
          <ac:graphicFrameMkLst>
            <pc:docMk/>
            <pc:sldMk cId="3650751872" sldId="264"/>
            <ac:graphicFrameMk id="5" creationId="{B8E83189-2459-4B16-8DAF-F3E894A0A4A5}"/>
          </ac:graphicFrameMkLst>
        </pc:graphicFrameChg>
        <pc:picChg chg="add">
          <ac:chgData name="Wesley, Bridget" userId="S::bwesley@luc.edu::04928de8-656b-4fc9-a34a-2e44ba06f3d4" providerId="AD" clId="Web-{E0AD4801-03B7-B553-B080-1468939AAA11}" dt="2019-07-18T00:25:37.192" v="763"/>
          <ac:picMkLst>
            <pc:docMk/>
            <pc:sldMk cId="3650751872" sldId="264"/>
            <ac:picMk id="17" creationId="{02DD2BC0-6F29-4B4F-8D61-2DCF6D2E8E73}"/>
          </ac:picMkLst>
        </pc:picChg>
      </pc:sldChg>
      <pc:sldChg chg="del">
        <pc:chgData name="Wesley, Bridget" userId="S::bwesley@luc.edu::04928de8-656b-4fc9-a34a-2e44ba06f3d4" providerId="AD" clId="Web-{E0AD4801-03B7-B553-B080-1468939AAA11}" dt="2019-07-18T00:37:42.285" v="910"/>
        <pc:sldMkLst>
          <pc:docMk/>
          <pc:sldMk cId="1149003344" sldId="265"/>
        </pc:sldMkLst>
      </pc:sldChg>
      <pc:sldChg chg="modSp">
        <pc:chgData name="Wesley, Bridget" userId="S::bwesley@luc.edu::04928de8-656b-4fc9-a34a-2e44ba06f3d4" providerId="AD" clId="Web-{E0AD4801-03B7-B553-B080-1468939AAA11}" dt="2019-07-18T00:28:06.439" v="885" actId="20577"/>
        <pc:sldMkLst>
          <pc:docMk/>
          <pc:sldMk cId="1786904905" sldId="266"/>
        </pc:sldMkLst>
        <pc:spChg chg="mod">
          <ac:chgData name="Wesley, Bridget" userId="S::bwesley@luc.edu::04928de8-656b-4fc9-a34a-2e44ba06f3d4" providerId="AD" clId="Web-{E0AD4801-03B7-B553-B080-1468939AAA11}" dt="2019-07-18T00:28:06.439" v="885" actId="20577"/>
          <ac:spMkLst>
            <pc:docMk/>
            <pc:sldMk cId="1786904905" sldId="266"/>
            <ac:spMk id="3" creationId="{00000000-0000-0000-0000-000000000000}"/>
          </ac:spMkLst>
        </pc:spChg>
      </pc:sldChg>
      <pc:sldChg chg="modSp">
        <pc:chgData name="Wesley, Bridget" userId="S::bwesley@luc.edu::04928de8-656b-4fc9-a34a-2e44ba06f3d4" providerId="AD" clId="Web-{E0AD4801-03B7-B553-B080-1468939AAA11}" dt="2019-07-18T00:10:55.170" v="280" actId="20577"/>
        <pc:sldMkLst>
          <pc:docMk/>
          <pc:sldMk cId="1990572491" sldId="268"/>
        </pc:sldMkLst>
        <pc:spChg chg="mod">
          <ac:chgData name="Wesley, Bridget" userId="S::bwesley@luc.edu::04928de8-656b-4fc9-a34a-2e44ba06f3d4" providerId="AD" clId="Web-{E0AD4801-03B7-B553-B080-1468939AAA11}" dt="2019-07-18T00:10:55.170" v="280" actId="20577"/>
          <ac:spMkLst>
            <pc:docMk/>
            <pc:sldMk cId="1990572491" sldId="268"/>
            <ac:spMk id="3" creationId="{00000000-0000-0000-0000-000000000000}"/>
          </ac:spMkLst>
        </pc:spChg>
      </pc:sldChg>
      <pc:sldChg chg="addSp delSp modSp mod setBg">
        <pc:chgData name="Wesley, Bridget" userId="S::bwesley@luc.edu::04928de8-656b-4fc9-a34a-2e44ba06f3d4" providerId="AD" clId="Web-{E0AD4801-03B7-B553-B080-1468939AAA11}" dt="2019-07-18T00:38:14.598" v="919"/>
        <pc:sldMkLst>
          <pc:docMk/>
          <pc:sldMk cId="486056805" sldId="269"/>
        </pc:sldMkLst>
        <pc:spChg chg="mod">
          <ac:chgData name="Wesley, Bridget" userId="S::bwesley@luc.edu::04928de8-656b-4fc9-a34a-2e44ba06f3d4" providerId="AD" clId="Web-{E0AD4801-03B7-B553-B080-1468939AAA11}" dt="2019-07-18T00:37:52.551" v="911"/>
          <ac:spMkLst>
            <pc:docMk/>
            <pc:sldMk cId="486056805" sldId="269"/>
            <ac:spMk id="2" creationId="{00000000-0000-0000-0000-000000000000}"/>
          </ac:spMkLst>
        </pc:spChg>
        <pc:spChg chg="del">
          <ac:chgData name="Wesley, Bridget" userId="S::bwesley@luc.edu::04928de8-656b-4fc9-a34a-2e44ba06f3d4" providerId="AD" clId="Web-{E0AD4801-03B7-B553-B080-1468939AAA11}" dt="2019-07-18T00:37:52.551" v="911"/>
          <ac:spMkLst>
            <pc:docMk/>
            <pc:sldMk cId="486056805" sldId="269"/>
            <ac:spMk id="3" creationId="{00000000-0000-0000-0000-000000000000}"/>
          </ac:spMkLst>
        </pc:spChg>
        <pc:spChg chg="add del mod">
          <ac:chgData name="Wesley, Bridget" userId="S::bwesley@luc.edu::04928de8-656b-4fc9-a34a-2e44ba06f3d4" providerId="AD" clId="Web-{E0AD4801-03B7-B553-B080-1468939AAA11}" dt="2019-07-18T00:38:14.598" v="918"/>
          <ac:spMkLst>
            <pc:docMk/>
            <pc:sldMk cId="486056805" sldId="269"/>
            <ac:spMk id="7" creationId="{F286B9C9-7AEF-4706-BB70-7B22435B11EC}"/>
          </ac:spMkLst>
        </pc:spChg>
        <pc:spChg chg="add">
          <ac:chgData name="Wesley, Bridget" userId="S::bwesley@luc.edu::04928de8-656b-4fc9-a34a-2e44ba06f3d4" providerId="AD" clId="Web-{E0AD4801-03B7-B553-B080-1468939AAA11}" dt="2019-07-18T00:37:52.551" v="911"/>
          <ac:spMkLst>
            <pc:docMk/>
            <pc:sldMk cId="486056805" sldId="269"/>
            <ac:spMk id="9" creationId="{37C89E4B-3C9F-44B9-8B86-D9E3D112D8EC}"/>
          </ac:spMkLst>
        </pc:spChg>
        <pc:picChg chg="add del mod">
          <ac:chgData name="Wesley, Bridget" userId="S::bwesley@luc.edu::04928de8-656b-4fc9-a34a-2e44ba06f3d4" providerId="AD" clId="Web-{E0AD4801-03B7-B553-B080-1468939AAA11}" dt="2019-07-18T00:38:14.598" v="919"/>
          <ac:picMkLst>
            <pc:docMk/>
            <pc:sldMk cId="486056805" sldId="269"/>
            <ac:picMk id="4" creationId="{2195CA10-22BB-4B62-B639-8450B5CACCF9}"/>
          </ac:picMkLst>
        </pc:picChg>
        <pc:picChg chg="add">
          <ac:chgData name="Wesley, Bridget" userId="S::bwesley@luc.edu::04928de8-656b-4fc9-a34a-2e44ba06f3d4" providerId="AD" clId="Web-{E0AD4801-03B7-B553-B080-1468939AAA11}" dt="2019-07-18T00:37:52.551" v="911"/>
          <ac:picMkLst>
            <pc:docMk/>
            <pc:sldMk cId="486056805" sldId="269"/>
            <ac:picMk id="5" creationId="{324FF9E9-4280-4EFB-AF9C-068E5925B34A}"/>
          </ac:picMkLst>
        </pc:picChg>
        <pc:cxnChg chg="add">
          <ac:chgData name="Wesley, Bridget" userId="S::bwesley@luc.edu::04928de8-656b-4fc9-a34a-2e44ba06f3d4" providerId="AD" clId="Web-{E0AD4801-03B7-B553-B080-1468939AAA11}" dt="2019-07-18T00:37:52.551" v="911"/>
          <ac:cxnSpMkLst>
            <pc:docMk/>
            <pc:sldMk cId="486056805" sldId="269"/>
            <ac:cxnSpMk id="11" creationId="{AA2EAA10-076F-46BD-8F0F-B9A2FB77A85C}"/>
          </ac:cxnSpMkLst>
        </pc:cxnChg>
        <pc:cxnChg chg="add">
          <ac:chgData name="Wesley, Bridget" userId="S::bwesley@luc.edu::04928de8-656b-4fc9-a34a-2e44ba06f3d4" providerId="AD" clId="Web-{E0AD4801-03B7-B553-B080-1468939AAA11}" dt="2019-07-18T00:37:52.551" v="911"/>
          <ac:cxnSpMkLst>
            <pc:docMk/>
            <pc:sldMk cId="486056805" sldId="269"/>
            <ac:cxnSpMk id="13" creationId="{D891E407-403B-4764-86C9-33A56D3BCAA3}"/>
          </ac:cxnSpMkLst>
        </pc:cxnChg>
      </pc:sldChg>
      <pc:sldChg chg="modSp new">
        <pc:chgData name="Wesley, Bridget" userId="S::bwesley@luc.edu::04928de8-656b-4fc9-a34a-2e44ba06f3d4" providerId="AD" clId="Web-{E0AD4801-03B7-B553-B080-1468939AAA11}" dt="2019-07-18T00:21:31.594" v="557" actId="20577"/>
        <pc:sldMkLst>
          <pc:docMk/>
          <pc:sldMk cId="4095368907" sldId="270"/>
        </pc:sldMkLst>
        <pc:spChg chg="mod">
          <ac:chgData name="Wesley, Bridget" userId="S::bwesley@luc.edu::04928de8-656b-4fc9-a34a-2e44ba06f3d4" providerId="AD" clId="Web-{E0AD4801-03B7-B553-B080-1468939AAA11}" dt="2019-07-18T00:21:26.922" v="553" actId="20577"/>
          <ac:spMkLst>
            <pc:docMk/>
            <pc:sldMk cId="4095368907" sldId="270"/>
            <ac:spMk id="2" creationId="{B348DACF-331B-459F-85D6-E169DE8F3324}"/>
          </ac:spMkLst>
        </pc:spChg>
        <pc:spChg chg="mod">
          <ac:chgData name="Wesley, Bridget" userId="S::bwesley@luc.edu::04928de8-656b-4fc9-a34a-2e44ba06f3d4" providerId="AD" clId="Web-{E0AD4801-03B7-B553-B080-1468939AAA11}" dt="2019-07-18T00:21:31.594" v="557" actId="20577"/>
          <ac:spMkLst>
            <pc:docMk/>
            <pc:sldMk cId="4095368907" sldId="270"/>
            <ac:spMk id="3" creationId="{E8021DC5-D415-4442-B929-F7CD8CA4F621}"/>
          </ac:spMkLst>
        </pc:spChg>
      </pc:sldChg>
    </pc:docChg>
  </pc:docChgLst>
  <pc:docChgLst>
    <pc:chgData name="Wesley, Bridget" userId="S::bwesley@luc.edu::04928de8-656b-4fc9-a34a-2e44ba06f3d4" providerId="AD" clId="Web-{5A550658-7E02-FA05-66BC-0F5959002348}"/>
    <pc:docChg chg="modSld">
      <pc:chgData name="Wesley, Bridget" userId="S::bwesley@luc.edu::04928de8-656b-4fc9-a34a-2e44ba06f3d4" providerId="AD" clId="Web-{5A550658-7E02-FA05-66BC-0F5959002348}" dt="2019-07-19T18:48:15.330" v="13" actId="20577"/>
      <pc:docMkLst>
        <pc:docMk/>
      </pc:docMkLst>
      <pc:sldChg chg="modSp">
        <pc:chgData name="Wesley, Bridget" userId="S::bwesley@luc.edu::04928de8-656b-4fc9-a34a-2e44ba06f3d4" providerId="AD" clId="Web-{5A550658-7E02-FA05-66BC-0F5959002348}" dt="2019-07-19T18:48:15.330" v="12" actId="20577"/>
        <pc:sldMkLst>
          <pc:docMk/>
          <pc:sldMk cId="4095368907" sldId="270"/>
        </pc:sldMkLst>
        <pc:spChg chg="mod">
          <ac:chgData name="Wesley, Bridget" userId="S::bwesley@luc.edu::04928de8-656b-4fc9-a34a-2e44ba06f3d4" providerId="AD" clId="Web-{5A550658-7E02-FA05-66BC-0F5959002348}" dt="2019-07-19T18:46:30.564" v="7" actId="20577"/>
          <ac:spMkLst>
            <pc:docMk/>
            <pc:sldMk cId="4095368907" sldId="270"/>
            <ac:spMk id="2" creationId="{B348DACF-331B-459F-85D6-E169DE8F3324}"/>
          </ac:spMkLst>
        </pc:spChg>
        <pc:spChg chg="mod">
          <ac:chgData name="Wesley, Bridget" userId="S::bwesley@luc.edu::04928de8-656b-4fc9-a34a-2e44ba06f3d4" providerId="AD" clId="Web-{5A550658-7E02-FA05-66BC-0F5959002348}" dt="2019-07-19T18:48:15.330" v="12" actId="20577"/>
          <ac:spMkLst>
            <pc:docMk/>
            <pc:sldMk cId="4095368907" sldId="270"/>
            <ac:spMk id="3" creationId="{E8021DC5-D415-4442-B929-F7CD8CA4F62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D5643B-9233-4FCB-816E-E9A13372689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DF067B5-7F34-4760-A393-63060D5BAEC0}">
      <dgm:prSet/>
      <dgm:spPr/>
      <dgm:t>
        <a:bodyPr/>
        <a:lstStyle/>
        <a:p>
          <a:r>
            <a:rPr lang="en-US"/>
            <a:t>1</a:t>
          </a:r>
          <a:r>
            <a:rPr lang="en-US" baseline="30000"/>
            <a:t>st</a:t>
          </a:r>
          <a:r>
            <a:rPr lang="en-US"/>
            <a:t> generation</a:t>
          </a:r>
        </a:p>
      </dgm:t>
    </dgm:pt>
    <dgm:pt modelId="{836CC456-4AD7-41DE-B70A-CD29C7096F3F}" type="parTrans" cxnId="{4B2B3D13-3AD2-44D7-B80B-9469EA1200F2}">
      <dgm:prSet/>
      <dgm:spPr/>
      <dgm:t>
        <a:bodyPr/>
        <a:lstStyle/>
        <a:p>
          <a:endParaRPr lang="en-US"/>
        </a:p>
      </dgm:t>
    </dgm:pt>
    <dgm:pt modelId="{736D44F3-4519-42CA-B50B-41FFF9A3F88F}" type="sibTrans" cxnId="{4B2B3D13-3AD2-44D7-B80B-9469EA1200F2}">
      <dgm:prSet/>
      <dgm:spPr/>
      <dgm:t>
        <a:bodyPr/>
        <a:lstStyle/>
        <a:p>
          <a:endParaRPr lang="en-US"/>
        </a:p>
      </dgm:t>
    </dgm:pt>
    <dgm:pt modelId="{6F769B12-0FC2-4A2A-91C9-E02E6BCE7540}">
      <dgm:prSet/>
      <dgm:spPr/>
      <dgm:t>
        <a:bodyPr/>
        <a:lstStyle/>
        <a:p>
          <a:r>
            <a:rPr lang="en-US"/>
            <a:t>You don’t know what you don’t know.</a:t>
          </a:r>
        </a:p>
      </dgm:t>
    </dgm:pt>
    <dgm:pt modelId="{AAA2244E-C6A2-487A-ACAA-D14DA68DBB5A}" type="parTrans" cxnId="{8281C097-A4BF-4673-85F5-6E4894E05ECA}">
      <dgm:prSet/>
      <dgm:spPr/>
      <dgm:t>
        <a:bodyPr/>
        <a:lstStyle/>
        <a:p>
          <a:endParaRPr lang="en-US"/>
        </a:p>
      </dgm:t>
    </dgm:pt>
    <dgm:pt modelId="{7E4C4AD3-FF1F-485D-AF9A-659845298564}" type="sibTrans" cxnId="{8281C097-A4BF-4673-85F5-6E4894E05ECA}">
      <dgm:prSet/>
      <dgm:spPr/>
      <dgm:t>
        <a:bodyPr/>
        <a:lstStyle/>
        <a:p>
          <a:endParaRPr lang="en-US"/>
        </a:p>
      </dgm:t>
    </dgm:pt>
    <dgm:pt modelId="{D640BC49-AB13-4E02-B9D6-EFEDD42A798D}">
      <dgm:prSet/>
      <dgm:spPr/>
      <dgm:t>
        <a:bodyPr/>
        <a:lstStyle/>
        <a:p>
          <a:r>
            <a:rPr lang="en-US"/>
            <a:t>Low income</a:t>
          </a:r>
        </a:p>
      </dgm:t>
    </dgm:pt>
    <dgm:pt modelId="{784B3E21-C987-465F-8189-9AB8433C509B}" type="parTrans" cxnId="{7C945A49-9CD5-4A4B-AAFA-576EC30C0B47}">
      <dgm:prSet/>
      <dgm:spPr/>
      <dgm:t>
        <a:bodyPr/>
        <a:lstStyle/>
        <a:p>
          <a:endParaRPr lang="en-US"/>
        </a:p>
      </dgm:t>
    </dgm:pt>
    <dgm:pt modelId="{1F475AB6-4B8A-4721-9C21-061C1F396297}" type="sibTrans" cxnId="{7C945A49-9CD5-4A4B-AAFA-576EC30C0B47}">
      <dgm:prSet/>
      <dgm:spPr/>
      <dgm:t>
        <a:bodyPr/>
        <a:lstStyle/>
        <a:p>
          <a:endParaRPr lang="en-US"/>
        </a:p>
      </dgm:t>
    </dgm:pt>
    <dgm:pt modelId="{8E05011E-1517-4C79-8DA1-8A00DC38DA12}">
      <dgm:prSet/>
      <dgm:spPr/>
      <dgm:t>
        <a:bodyPr/>
        <a:lstStyle/>
        <a:p>
          <a:r>
            <a:rPr lang="en-US"/>
            <a:t>Working to make ends meet, with no safety net.</a:t>
          </a:r>
        </a:p>
      </dgm:t>
    </dgm:pt>
    <dgm:pt modelId="{42059613-0445-49EC-A218-464A9E657138}" type="parTrans" cxnId="{55C24C04-3204-4F78-B325-DBD70ACB3380}">
      <dgm:prSet/>
      <dgm:spPr/>
      <dgm:t>
        <a:bodyPr/>
        <a:lstStyle/>
        <a:p>
          <a:endParaRPr lang="en-US"/>
        </a:p>
      </dgm:t>
    </dgm:pt>
    <dgm:pt modelId="{851C67B9-AB2C-4004-8852-651BDF5B5D94}" type="sibTrans" cxnId="{55C24C04-3204-4F78-B325-DBD70ACB3380}">
      <dgm:prSet/>
      <dgm:spPr/>
      <dgm:t>
        <a:bodyPr/>
        <a:lstStyle/>
        <a:p>
          <a:endParaRPr lang="en-US"/>
        </a:p>
      </dgm:t>
    </dgm:pt>
    <dgm:pt modelId="{2EBA899F-EF15-4622-B9F1-55C6D671E2F1}">
      <dgm:prSet/>
      <dgm:spPr/>
      <dgm:t>
        <a:bodyPr/>
        <a:lstStyle/>
        <a:p>
          <a:r>
            <a:rPr lang="en-US"/>
            <a:t>Trauma, loss &amp; mental health concerns</a:t>
          </a:r>
        </a:p>
      </dgm:t>
    </dgm:pt>
    <dgm:pt modelId="{14BCD81B-BA0B-4595-B741-76ECA22F5B64}" type="parTrans" cxnId="{083F2185-14F4-453D-85CB-E31D5B5DE489}">
      <dgm:prSet/>
      <dgm:spPr/>
      <dgm:t>
        <a:bodyPr/>
        <a:lstStyle/>
        <a:p>
          <a:endParaRPr lang="en-US"/>
        </a:p>
      </dgm:t>
    </dgm:pt>
    <dgm:pt modelId="{64009CF2-435D-4868-9E57-BF8456634942}" type="sibTrans" cxnId="{083F2185-14F4-453D-85CB-E31D5B5DE489}">
      <dgm:prSet/>
      <dgm:spPr/>
      <dgm:t>
        <a:bodyPr/>
        <a:lstStyle/>
        <a:p>
          <a:endParaRPr lang="en-US"/>
        </a:p>
      </dgm:t>
    </dgm:pt>
    <dgm:pt modelId="{95520E69-35B0-461A-9169-ED6C497EA28F}">
      <dgm:prSet/>
      <dgm:spPr/>
      <dgm:t>
        <a:bodyPr/>
        <a:lstStyle/>
        <a:p>
          <a:r>
            <a:rPr lang="en-US"/>
            <a:t>Carrying heavy invisible suitcases from the past. </a:t>
          </a:r>
        </a:p>
      </dgm:t>
    </dgm:pt>
    <dgm:pt modelId="{6A6E7CF8-B26B-42B6-9F2E-ACA06AF1BA36}" type="parTrans" cxnId="{0BD15119-06DD-44BC-B535-AB1671D60B68}">
      <dgm:prSet/>
      <dgm:spPr/>
      <dgm:t>
        <a:bodyPr/>
        <a:lstStyle/>
        <a:p>
          <a:endParaRPr lang="en-US"/>
        </a:p>
      </dgm:t>
    </dgm:pt>
    <dgm:pt modelId="{6B78423F-7A7E-46FD-B47D-BAA6F79B923D}" type="sibTrans" cxnId="{0BD15119-06DD-44BC-B535-AB1671D60B68}">
      <dgm:prSet/>
      <dgm:spPr/>
      <dgm:t>
        <a:bodyPr/>
        <a:lstStyle/>
        <a:p>
          <a:endParaRPr lang="en-US"/>
        </a:p>
      </dgm:t>
    </dgm:pt>
    <dgm:pt modelId="{4DAD5E09-CC5E-48A2-9BB1-6749A5601688}">
      <dgm:prSet/>
      <dgm:spPr/>
      <dgm:t>
        <a:bodyPr/>
        <a:lstStyle/>
        <a:p>
          <a:r>
            <a:rPr lang="en-US"/>
            <a:t>Homelessness</a:t>
          </a:r>
        </a:p>
      </dgm:t>
    </dgm:pt>
    <dgm:pt modelId="{CA4B2AE8-4066-4530-AED0-C4C95C08619F}" type="parTrans" cxnId="{C4FB84A5-AEA8-47D2-A3EB-CCCB9D85FFA8}">
      <dgm:prSet/>
      <dgm:spPr/>
      <dgm:t>
        <a:bodyPr/>
        <a:lstStyle/>
        <a:p>
          <a:endParaRPr lang="en-US"/>
        </a:p>
      </dgm:t>
    </dgm:pt>
    <dgm:pt modelId="{D21255D7-A463-4906-869B-0754086C3E94}" type="sibTrans" cxnId="{C4FB84A5-AEA8-47D2-A3EB-CCCB9D85FFA8}">
      <dgm:prSet/>
      <dgm:spPr/>
      <dgm:t>
        <a:bodyPr/>
        <a:lstStyle/>
        <a:p>
          <a:endParaRPr lang="en-US"/>
        </a:p>
      </dgm:t>
    </dgm:pt>
    <dgm:pt modelId="{7A95FEDD-C3EF-4CBE-A3BB-D8A1ED1DDC49}">
      <dgm:prSet/>
      <dgm:spPr/>
      <dgm:t>
        <a:bodyPr/>
        <a:lstStyle/>
        <a:p>
          <a:r>
            <a:rPr lang="en-US"/>
            <a:t>No place to go back to on breaks. </a:t>
          </a:r>
        </a:p>
      </dgm:t>
    </dgm:pt>
    <dgm:pt modelId="{66DB3D4A-EFA9-4E29-824E-022ED02B1B47}" type="parTrans" cxnId="{8AEA6610-9D90-4822-9AF1-6722C43F850B}">
      <dgm:prSet/>
      <dgm:spPr/>
      <dgm:t>
        <a:bodyPr/>
        <a:lstStyle/>
        <a:p>
          <a:endParaRPr lang="en-US"/>
        </a:p>
      </dgm:t>
    </dgm:pt>
    <dgm:pt modelId="{87AB3184-5302-40BE-A0F1-CE5FBD47F702}" type="sibTrans" cxnId="{8AEA6610-9D90-4822-9AF1-6722C43F850B}">
      <dgm:prSet/>
      <dgm:spPr/>
      <dgm:t>
        <a:bodyPr/>
        <a:lstStyle/>
        <a:p>
          <a:endParaRPr lang="en-US"/>
        </a:p>
      </dgm:t>
    </dgm:pt>
    <dgm:pt modelId="{1FD8555B-6652-48F0-9120-C2F3A2E9FB56}">
      <dgm:prSet/>
      <dgm:spPr/>
      <dgm:t>
        <a:bodyPr/>
        <a:lstStyle/>
        <a:p>
          <a:r>
            <a:rPr lang="en-US"/>
            <a:t>Family responsibilities &amp; pressures</a:t>
          </a:r>
        </a:p>
      </dgm:t>
    </dgm:pt>
    <dgm:pt modelId="{BA5F8D3B-8550-4F22-B7FA-D1450AD5AD8F}" type="parTrans" cxnId="{1FB5E9C6-7D06-4E4B-929B-6824CB269B73}">
      <dgm:prSet/>
      <dgm:spPr/>
      <dgm:t>
        <a:bodyPr/>
        <a:lstStyle/>
        <a:p>
          <a:endParaRPr lang="en-US"/>
        </a:p>
      </dgm:t>
    </dgm:pt>
    <dgm:pt modelId="{90998D0F-C05A-4463-81A2-F2798538AE2A}" type="sibTrans" cxnId="{1FB5E9C6-7D06-4E4B-929B-6824CB269B73}">
      <dgm:prSet/>
      <dgm:spPr/>
      <dgm:t>
        <a:bodyPr/>
        <a:lstStyle/>
        <a:p>
          <a:endParaRPr lang="en-US"/>
        </a:p>
      </dgm:t>
    </dgm:pt>
    <dgm:pt modelId="{FDB0E814-F3A0-453E-9F41-03CAD45E935A}">
      <dgm:prSet/>
      <dgm:spPr/>
      <dgm:t>
        <a:bodyPr/>
        <a:lstStyle/>
        <a:p>
          <a:r>
            <a:rPr lang="en-US"/>
            <a:t>Time, energy &amp; attention diverted. </a:t>
          </a:r>
        </a:p>
      </dgm:t>
    </dgm:pt>
    <dgm:pt modelId="{CE5527AF-5309-49EB-B11B-E1E2ED88AE20}" type="parTrans" cxnId="{E7381745-63E1-4440-B8BB-FF09E668EDA9}">
      <dgm:prSet/>
      <dgm:spPr/>
      <dgm:t>
        <a:bodyPr/>
        <a:lstStyle/>
        <a:p>
          <a:endParaRPr lang="en-US"/>
        </a:p>
      </dgm:t>
    </dgm:pt>
    <dgm:pt modelId="{9B79F1E0-E253-4542-9C1E-1A8A7388860C}" type="sibTrans" cxnId="{E7381745-63E1-4440-B8BB-FF09E668EDA9}">
      <dgm:prSet/>
      <dgm:spPr/>
      <dgm:t>
        <a:bodyPr/>
        <a:lstStyle/>
        <a:p>
          <a:endParaRPr lang="en-US"/>
        </a:p>
      </dgm:t>
    </dgm:pt>
    <dgm:pt modelId="{4E5EE307-85AE-40E7-A4AB-20CF3372AFB8}" type="pres">
      <dgm:prSet presAssocID="{AFD5643B-9233-4FCB-816E-E9A13372689E}" presName="root" presStyleCnt="0">
        <dgm:presLayoutVars>
          <dgm:dir/>
          <dgm:resizeHandles val="exact"/>
        </dgm:presLayoutVars>
      </dgm:prSet>
      <dgm:spPr/>
    </dgm:pt>
    <dgm:pt modelId="{D5D4B270-57CE-4626-A476-338B22FF5892}" type="pres">
      <dgm:prSet presAssocID="{CDF067B5-7F34-4760-A393-63060D5BAEC0}" presName="compNode" presStyleCnt="0"/>
      <dgm:spPr/>
    </dgm:pt>
    <dgm:pt modelId="{A8493A84-1F16-4FA0-86C2-08118D1AA49F}" type="pres">
      <dgm:prSet presAssocID="{CDF067B5-7F34-4760-A393-63060D5BAEC0}" presName="bgRect" presStyleLbl="bgShp" presStyleIdx="0" presStyleCnt="5"/>
      <dgm:spPr/>
    </dgm:pt>
    <dgm:pt modelId="{2D775799-D543-4933-BF2A-997378F6A734}" type="pres">
      <dgm:prSet presAssocID="{CDF067B5-7F34-4760-A393-63060D5BAEC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DoubleQuote"/>
        </a:ext>
      </dgm:extLst>
    </dgm:pt>
    <dgm:pt modelId="{3E862EC1-5E2F-4C69-87F4-62759A895362}" type="pres">
      <dgm:prSet presAssocID="{CDF067B5-7F34-4760-A393-63060D5BAEC0}" presName="spaceRect" presStyleCnt="0"/>
      <dgm:spPr/>
    </dgm:pt>
    <dgm:pt modelId="{B172C38D-F41D-4511-AF54-FE46D27EA006}" type="pres">
      <dgm:prSet presAssocID="{CDF067B5-7F34-4760-A393-63060D5BAEC0}" presName="parTx" presStyleLbl="revTx" presStyleIdx="0" presStyleCnt="10">
        <dgm:presLayoutVars>
          <dgm:chMax val="0"/>
          <dgm:chPref val="0"/>
        </dgm:presLayoutVars>
      </dgm:prSet>
      <dgm:spPr/>
    </dgm:pt>
    <dgm:pt modelId="{A1FE545C-E9F2-41BB-ACA6-4F0FB31D5BB7}" type="pres">
      <dgm:prSet presAssocID="{CDF067B5-7F34-4760-A393-63060D5BAEC0}" presName="desTx" presStyleLbl="revTx" presStyleIdx="1" presStyleCnt="10">
        <dgm:presLayoutVars/>
      </dgm:prSet>
      <dgm:spPr/>
    </dgm:pt>
    <dgm:pt modelId="{C4A76EFF-95A4-4616-A93D-DE6A011987F8}" type="pres">
      <dgm:prSet presAssocID="{736D44F3-4519-42CA-B50B-41FFF9A3F88F}" presName="sibTrans" presStyleCnt="0"/>
      <dgm:spPr/>
    </dgm:pt>
    <dgm:pt modelId="{41EF858F-B788-45F5-84DB-9C8B5F870625}" type="pres">
      <dgm:prSet presAssocID="{D640BC49-AB13-4E02-B9D6-EFEDD42A798D}" presName="compNode" presStyleCnt="0"/>
      <dgm:spPr/>
    </dgm:pt>
    <dgm:pt modelId="{30AD71E4-7B07-49C9-8BAB-17CD38545567}" type="pres">
      <dgm:prSet presAssocID="{D640BC49-AB13-4E02-B9D6-EFEDD42A798D}" presName="bgRect" presStyleLbl="bgShp" presStyleIdx="1" presStyleCnt="5"/>
      <dgm:spPr/>
    </dgm:pt>
    <dgm:pt modelId="{954D2783-029F-4D7F-B03C-CCCA3BA30A24}" type="pres">
      <dgm:prSet presAssocID="{D640BC49-AB13-4E02-B9D6-EFEDD42A798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boarding"/>
        </a:ext>
      </dgm:extLst>
    </dgm:pt>
    <dgm:pt modelId="{5B5467F7-3985-4256-A99A-BAB8950B65FA}" type="pres">
      <dgm:prSet presAssocID="{D640BC49-AB13-4E02-B9D6-EFEDD42A798D}" presName="spaceRect" presStyleCnt="0"/>
      <dgm:spPr/>
    </dgm:pt>
    <dgm:pt modelId="{768D853E-2335-4CB0-BA6E-1F4D3EE6826A}" type="pres">
      <dgm:prSet presAssocID="{D640BC49-AB13-4E02-B9D6-EFEDD42A798D}" presName="parTx" presStyleLbl="revTx" presStyleIdx="2" presStyleCnt="10">
        <dgm:presLayoutVars>
          <dgm:chMax val="0"/>
          <dgm:chPref val="0"/>
        </dgm:presLayoutVars>
      </dgm:prSet>
      <dgm:spPr/>
    </dgm:pt>
    <dgm:pt modelId="{2C1CAE3D-3162-40F4-BB64-0A2462FCFC93}" type="pres">
      <dgm:prSet presAssocID="{D640BC49-AB13-4E02-B9D6-EFEDD42A798D}" presName="desTx" presStyleLbl="revTx" presStyleIdx="3" presStyleCnt="10">
        <dgm:presLayoutVars/>
      </dgm:prSet>
      <dgm:spPr/>
    </dgm:pt>
    <dgm:pt modelId="{FC09588B-4BFF-4FB7-A73B-8B9F93E33D9F}" type="pres">
      <dgm:prSet presAssocID="{1F475AB6-4B8A-4721-9C21-061C1F396297}" presName="sibTrans" presStyleCnt="0"/>
      <dgm:spPr/>
    </dgm:pt>
    <dgm:pt modelId="{E2E84ECD-43F1-4C63-A5A5-9A26AC37270E}" type="pres">
      <dgm:prSet presAssocID="{2EBA899F-EF15-4622-B9F1-55C6D671E2F1}" presName="compNode" presStyleCnt="0"/>
      <dgm:spPr/>
    </dgm:pt>
    <dgm:pt modelId="{CEE1CEFE-5F59-42FB-8FA2-6804A8251DEC}" type="pres">
      <dgm:prSet presAssocID="{2EBA899F-EF15-4622-B9F1-55C6D671E2F1}" presName="bgRect" presStyleLbl="bgShp" presStyleIdx="2" presStyleCnt="5"/>
      <dgm:spPr/>
    </dgm:pt>
    <dgm:pt modelId="{399FB2DB-F599-4E33-A71F-C39DBEB9B894}" type="pres">
      <dgm:prSet presAssocID="{2EBA899F-EF15-4622-B9F1-55C6D671E2F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lth"/>
        </a:ext>
      </dgm:extLst>
    </dgm:pt>
    <dgm:pt modelId="{0C660C08-AEE2-4F35-85A8-46F98BA07E38}" type="pres">
      <dgm:prSet presAssocID="{2EBA899F-EF15-4622-B9F1-55C6D671E2F1}" presName="spaceRect" presStyleCnt="0"/>
      <dgm:spPr/>
    </dgm:pt>
    <dgm:pt modelId="{928C6918-E30B-4694-9164-AD76324D2F68}" type="pres">
      <dgm:prSet presAssocID="{2EBA899F-EF15-4622-B9F1-55C6D671E2F1}" presName="parTx" presStyleLbl="revTx" presStyleIdx="4" presStyleCnt="10">
        <dgm:presLayoutVars>
          <dgm:chMax val="0"/>
          <dgm:chPref val="0"/>
        </dgm:presLayoutVars>
      </dgm:prSet>
      <dgm:spPr/>
    </dgm:pt>
    <dgm:pt modelId="{930326DF-EF8F-4DBF-AFE2-D3134433BA6C}" type="pres">
      <dgm:prSet presAssocID="{2EBA899F-EF15-4622-B9F1-55C6D671E2F1}" presName="desTx" presStyleLbl="revTx" presStyleIdx="5" presStyleCnt="10">
        <dgm:presLayoutVars/>
      </dgm:prSet>
      <dgm:spPr/>
    </dgm:pt>
    <dgm:pt modelId="{E6D0CBE0-8C78-46F0-B90C-D76DCEC3FE4F}" type="pres">
      <dgm:prSet presAssocID="{64009CF2-435D-4868-9E57-BF8456634942}" presName="sibTrans" presStyleCnt="0"/>
      <dgm:spPr/>
    </dgm:pt>
    <dgm:pt modelId="{BD163CAC-3CD7-401F-B733-64CAAB5E56B7}" type="pres">
      <dgm:prSet presAssocID="{4DAD5E09-CC5E-48A2-9BB1-6749A5601688}" presName="compNode" presStyleCnt="0"/>
      <dgm:spPr/>
    </dgm:pt>
    <dgm:pt modelId="{22820F50-C51D-4C42-93D5-A2CBE92CBB12}" type="pres">
      <dgm:prSet presAssocID="{4DAD5E09-CC5E-48A2-9BB1-6749A5601688}" presName="bgRect" presStyleLbl="bgShp" presStyleIdx="3" presStyleCnt="5"/>
      <dgm:spPr/>
    </dgm:pt>
    <dgm:pt modelId="{DEF187CA-5F98-42EF-A55F-BE09D1C2E1FF}" type="pres">
      <dgm:prSet presAssocID="{4DAD5E09-CC5E-48A2-9BB1-6749A560168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Outline"/>
        </a:ext>
      </dgm:extLst>
    </dgm:pt>
    <dgm:pt modelId="{A1FF505A-7FC7-4E59-9800-95E1DE0F354C}" type="pres">
      <dgm:prSet presAssocID="{4DAD5E09-CC5E-48A2-9BB1-6749A5601688}" presName="spaceRect" presStyleCnt="0"/>
      <dgm:spPr/>
    </dgm:pt>
    <dgm:pt modelId="{BD4105B2-8DAC-4DC7-806C-436BA76DE974}" type="pres">
      <dgm:prSet presAssocID="{4DAD5E09-CC5E-48A2-9BB1-6749A5601688}" presName="parTx" presStyleLbl="revTx" presStyleIdx="6" presStyleCnt="10">
        <dgm:presLayoutVars>
          <dgm:chMax val="0"/>
          <dgm:chPref val="0"/>
        </dgm:presLayoutVars>
      </dgm:prSet>
      <dgm:spPr/>
    </dgm:pt>
    <dgm:pt modelId="{4AB06966-039F-48B6-BE11-3E1D91C37A25}" type="pres">
      <dgm:prSet presAssocID="{4DAD5E09-CC5E-48A2-9BB1-6749A5601688}" presName="desTx" presStyleLbl="revTx" presStyleIdx="7" presStyleCnt="10">
        <dgm:presLayoutVars/>
      </dgm:prSet>
      <dgm:spPr/>
    </dgm:pt>
    <dgm:pt modelId="{A39640FD-4E2F-4A30-9AC4-1040F08D29F0}" type="pres">
      <dgm:prSet presAssocID="{D21255D7-A463-4906-869B-0754086C3E94}" presName="sibTrans" presStyleCnt="0"/>
      <dgm:spPr/>
    </dgm:pt>
    <dgm:pt modelId="{C2B6EDBD-E7EA-47A7-BD25-6883857C5240}" type="pres">
      <dgm:prSet presAssocID="{1FD8555B-6652-48F0-9120-C2F3A2E9FB56}" presName="compNode" presStyleCnt="0"/>
      <dgm:spPr/>
    </dgm:pt>
    <dgm:pt modelId="{3837C25A-C7C3-48CF-B821-D10AEEE5615E}" type="pres">
      <dgm:prSet presAssocID="{1FD8555B-6652-48F0-9120-C2F3A2E9FB56}" presName="bgRect" presStyleLbl="bgShp" presStyleIdx="4" presStyleCnt="5"/>
      <dgm:spPr/>
    </dgm:pt>
    <dgm:pt modelId="{86374751-0624-4291-AF11-3CA376327F0F}" type="pres">
      <dgm:prSet presAssocID="{1FD8555B-6652-48F0-9120-C2F3A2E9FB5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ning"/>
        </a:ext>
      </dgm:extLst>
    </dgm:pt>
    <dgm:pt modelId="{84918361-3E5D-4693-98C7-A89961204B52}" type="pres">
      <dgm:prSet presAssocID="{1FD8555B-6652-48F0-9120-C2F3A2E9FB56}" presName="spaceRect" presStyleCnt="0"/>
      <dgm:spPr/>
    </dgm:pt>
    <dgm:pt modelId="{47220F03-7043-4A71-960E-E62E406851DB}" type="pres">
      <dgm:prSet presAssocID="{1FD8555B-6652-48F0-9120-C2F3A2E9FB56}" presName="parTx" presStyleLbl="revTx" presStyleIdx="8" presStyleCnt="10">
        <dgm:presLayoutVars>
          <dgm:chMax val="0"/>
          <dgm:chPref val="0"/>
        </dgm:presLayoutVars>
      </dgm:prSet>
      <dgm:spPr/>
    </dgm:pt>
    <dgm:pt modelId="{0F6F3677-8E35-4F47-B81E-471935CE68AF}" type="pres">
      <dgm:prSet presAssocID="{1FD8555B-6652-48F0-9120-C2F3A2E9FB56}" presName="desTx" presStyleLbl="revTx" presStyleIdx="9" presStyleCnt="10">
        <dgm:presLayoutVars/>
      </dgm:prSet>
      <dgm:spPr/>
    </dgm:pt>
  </dgm:ptLst>
  <dgm:cxnLst>
    <dgm:cxn modelId="{55C24C04-3204-4F78-B325-DBD70ACB3380}" srcId="{D640BC49-AB13-4E02-B9D6-EFEDD42A798D}" destId="{8E05011E-1517-4C79-8DA1-8A00DC38DA12}" srcOrd="0" destOrd="0" parTransId="{42059613-0445-49EC-A218-464A9E657138}" sibTransId="{851C67B9-AB2C-4004-8852-651BDF5B5D94}"/>
    <dgm:cxn modelId="{8AEA6610-9D90-4822-9AF1-6722C43F850B}" srcId="{4DAD5E09-CC5E-48A2-9BB1-6749A5601688}" destId="{7A95FEDD-C3EF-4CBE-A3BB-D8A1ED1DDC49}" srcOrd="0" destOrd="0" parTransId="{66DB3D4A-EFA9-4E29-824E-022ED02B1B47}" sibTransId="{87AB3184-5302-40BE-A0F1-CE5FBD47F702}"/>
    <dgm:cxn modelId="{4B2B3D13-3AD2-44D7-B80B-9469EA1200F2}" srcId="{AFD5643B-9233-4FCB-816E-E9A13372689E}" destId="{CDF067B5-7F34-4760-A393-63060D5BAEC0}" srcOrd="0" destOrd="0" parTransId="{836CC456-4AD7-41DE-B70A-CD29C7096F3F}" sibTransId="{736D44F3-4519-42CA-B50B-41FFF9A3F88F}"/>
    <dgm:cxn modelId="{0BD15119-06DD-44BC-B535-AB1671D60B68}" srcId="{2EBA899F-EF15-4622-B9F1-55C6D671E2F1}" destId="{95520E69-35B0-461A-9169-ED6C497EA28F}" srcOrd="0" destOrd="0" parTransId="{6A6E7CF8-B26B-42B6-9F2E-ACA06AF1BA36}" sibTransId="{6B78423F-7A7E-46FD-B47D-BAA6F79B923D}"/>
    <dgm:cxn modelId="{D7043D2D-E301-4D45-8996-E5BC2CF54B14}" type="presOf" srcId="{2EBA899F-EF15-4622-B9F1-55C6D671E2F1}" destId="{928C6918-E30B-4694-9164-AD76324D2F68}" srcOrd="0" destOrd="0" presId="urn:microsoft.com/office/officeart/2018/2/layout/IconVerticalSolidList"/>
    <dgm:cxn modelId="{95E53D3A-9B00-4AED-B9D4-5B179483A354}" type="presOf" srcId="{4DAD5E09-CC5E-48A2-9BB1-6749A5601688}" destId="{BD4105B2-8DAC-4DC7-806C-436BA76DE974}" srcOrd="0" destOrd="0" presId="urn:microsoft.com/office/officeart/2018/2/layout/IconVerticalSolidList"/>
    <dgm:cxn modelId="{4A52583D-6514-42F1-8A37-789C95154DC9}" type="presOf" srcId="{1FD8555B-6652-48F0-9120-C2F3A2E9FB56}" destId="{47220F03-7043-4A71-960E-E62E406851DB}" srcOrd="0" destOrd="0" presId="urn:microsoft.com/office/officeart/2018/2/layout/IconVerticalSolidList"/>
    <dgm:cxn modelId="{507AA63F-CD4D-4889-8746-B89A8BA6D3F8}" type="presOf" srcId="{FDB0E814-F3A0-453E-9F41-03CAD45E935A}" destId="{0F6F3677-8E35-4F47-B81E-471935CE68AF}" srcOrd="0" destOrd="0" presId="urn:microsoft.com/office/officeart/2018/2/layout/IconVerticalSolidList"/>
    <dgm:cxn modelId="{6BA7295F-01B2-4D56-B9FF-B05C03CE0167}" type="presOf" srcId="{6F769B12-0FC2-4A2A-91C9-E02E6BCE7540}" destId="{A1FE545C-E9F2-41BB-ACA6-4F0FB31D5BB7}" srcOrd="0" destOrd="0" presId="urn:microsoft.com/office/officeart/2018/2/layout/IconVerticalSolidList"/>
    <dgm:cxn modelId="{E7381745-63E1-4440-B8BB-FF09E668EDA9}" srcId="{1FD8555B-6652-48F0-9120-C2F3A2E9FB56}" destId="{FDB0E814-F3A0-453E-9F41-03CAD45E935A}" srcOrd="0" destOrd="0" parTransId="{CE5527AF-5309-49EB-B11B-E1E2ED88AE20}" sibTransId="{9B79F1E0-E253-4542-9C1E-1A8A7388860C}"/>
    <dgm:cxn modelId="{7C945A49-9CD5-4A4B-AAFA-576EC30C0B47}" srcId="{AFD5643B-9233-4FCB-816E-E9A13372689E}" destId="{D640BC49-AB13-4E02-B9D6-EFEDD42A798D}" srcOrd="1" destOrd="0" parTransId="{784B3E21-C987-465F-8189-9AB8433C509B}" sibTransId="{1F475AB6-4B8A-4721-9C21-061C1F396297}"/>
    <dgm:cxn modelId="{CC36A17F-5AD4-415E-B5D5-B5A3FE4CCD6C}" type="presOf" srcId="{AFD5643B-9233-4FCB-816E-E9A13372689E}" destId="{4E5EE307-85AE-40E7-A4AB-20CF3372AFB8}" srcOrd="0" destOrd="0" presId="urn:microsoft.com/office/officeart/2018/2/layout/IconVerticalSolidList"/>
    <dgm:cxn modelId="{083F2185-14F4-453D-85CB-E31D5B5DE489}" srcId="{AFD5643B-9233-4FCB-816E-E9A13372689E}" destId="{2EBA899F-EF15-4622-B9F1-55C6D671E2F1}" srcOrd="2" destOrd="0" parTransId="{14BCD81B-BA0B-4595-B741-76ECA22F5B64}" sibTransId="{64009CF2-435D-4868-9E57-BF8456634942}"/>
    <dgm:cxn modelId="{86C08488-0902-4D23-ACAF-AD01F6C99256}" type="presOf" srcId="{8E05011E-1517-4C79-8DA1-8A00DC38DA12}" destId="{2C1CAE3D-3162-40F4-BB64-0A2462FCFC93}" srcOrd="0" destOrd="0" presId="urn:microsoft.com/office/officeart/2018/2/layout/IconVerticalSolidList"/>
    <dgm:cxn modelId="{8A3B0496-E8F0-4DB6-B6DE-AC72F3E5A845}" type="presOf" srcId="{CDF067B5-7F34-4760-A393-63060D5BAEC0}" destId="{B172C38D-F41D-4511-AF54-FE46D27EA006}" srcOrd="0" destOrd="0" presId="urn:microsoft.com/office/officeart/2018/2/layout/IconVerticalSolidList"/>
    <dgm:cxn modelId="{8281C097-A4BF-4673-85F5-6E4894E05ECA}" srcId="{CDF067B5-7F34-4760-A393-63060D5BAEC0}" destId="{6F769B12-0FC2-4A2A-91C9-E02E6BCE7540}" srcOrd="0" destOrd="0" parTransId="{AAA2244E-C6A2-487A-ACAA-D14DA68DBB5A}" sibTransId="{7E4C4AD3-FF1F-485D-AF9A-659845298564}"/>
    <dgm:cxn modelId="{F8E473A1-A81E-460D-99C5-2B7F62AF24CD}" type="presOf" srcId="{95520E69-35B0-461A-9169-ED6C497EA28F}" destId="{930326DF-EF8F-4DBF-AFE2-D3134433BA6C}" srcOrd="0" destOrd="0" presId="urn:microsoft.com/office/officeart/2018/2/layout/IconVerticalSolidList"/>
    <dgm:cxn modelId="{C4FB84A5-AEA8-47D2-A3EB-CCCB9D85FFA8}" srcId="{AFD5643B-9233-4FCB-816E-E9A13372689E}" destId="{4DAD5E09-CC5E-48A2-9BB1-6749A5601688}" srcOrd="3" destOrd="0" parTransId="{CA4B2AE8-4066-4530-AED0-C4C95C08619F}" sibTransId="{D21255D7-A463-4906-869B-0754086C3E94}"/>
    <dgm:cxn modelId="{DDD3B9BE-23BB-4171-AE54-CCE7065FCF92}" type="presOf" srcId="{D640BC49-AB13-4E02-B9D6-EFEDD42A798D}" destId="{768D853E-2335-4CB0-BA6E-1F4D3EE6826A}" srcOrd="0" destOrd="0" presId="urn:microsoft.com/office/officeart/2018/2/layout/IconVerticalSolidList"/>
    <dgm:cxn modelId="{DDAA1BBF-5629-42E0-8438-CEB454B074AD}" type="presOf" srcId="{7A95FEDD-C3EF-4CBE-A3BB-D8A1ED1DDC49}" destId="{4AB06966-039F-48B6-BE11-3E1D91C37A25}" srcOrd="0" destOrd="0" presId="urn:microsoft.com/office/officeart/2018/2/layout/IconVerticalSolidList"/>
    <dgm:cxn modelId="{1FB5E9C6-7D06-4E4B-929B-6824CB269B73}" srcId="{AFD5643B-9233-4FCB-816E-E9A13372689E}" destId="{1FD8555B-6652-48F0-9120-C2F3A2E9FB56}" srcOrd="4" destOrd="0" parTransId="{BA5F8D3B-8550-4F22-B7FA-D1450AD5AD8F}" sibTransId="{90998D0F-C05A-4463-81A2-F2798538AE2A}"/>
    <dgm:cxn modelId="{A4FF84AB-0043-4108-8150-9918A0BFF181}" type="presParOf" srcId="{4E5EE307-85AE-40E7-A4AB-20CF3372AFB8}" destId="{D5D4B270-57CE-4626-A476-338B22FF5892}" srcOrd="0" destOrd="0" presId="urn:microsoft.com/office/officeart/2018/2/layout/IconVerticalSolidList"/>
    <dgm:cxn modelId="{04186DA4-F567-4262-B7EC-F41890AB4687}" type="presParOf" srcId="{D5D4B270-57CE-4626-A476-338B22FF5892}" destId="{A8493A84-1F16-4FA0-86C2-08118D1AA49F}" srcOrd="0" destOrd="0" presId="urn:microsoft.com/office/officeart/2018/2/layout/IconVerticalSolidList"/>
    <dgm:cxn modelId="{DB240E1C-993D-4F08-8D10-AEBCD70CD6DB}" type="presParOf" srcId="{D5D4B270-57CE-4626-A476-338B22FF5892}" destId="{2D775799-D543-4933-BF2A-997378F6A734}" srcOrd="1" destOrd="0" presId="urn:microsoft.com/office/officeart/2018/2/layout/IconVerticalSolidList"/>
    <dgm:cxn modelId="{588B4EA8-AA53-4B3B-ACB5-11BA824941CC}" type="presParOf" srcId="{D5D4B270-57CE-4626-A476-338B22FF5892}" destId="{3E862EC1-5E2F-4C69-87F4-62759A895362}" srcOrd="2" destOrd="0" presId="urn:microsoft.com/office/officeart/2018/2/layout/IconVerticalSolidList"/>
    <dgm:cxn modelId="{CB95AB03-1A4E-471F-AACF-31F309354811}" type="presParOf" srcId="{D5D4B270-57CE-4626-A476-338B22FF5892}" destId="{B172C38D-F41D-4511-AF54-FE46D27EA006}" srcOrd="3" destOrd="0" presId="urn:microsoft.com/office/officeart/2018/2/layout/IconVerticalSolidList"/>
    <dgm:cxn modelId="{E64CD09F-D391-469F-995A-04E71D88404D}" type="presParOf" srcId="{D5D4B270-57CE-4626-A476-338B22FF5892}" destId="{A1FE545C-E9F2-41BB-ACA6-4F0FB31D5BB7}" srcOrd="4" destOrd="0" presId="urn:microsoft.com/office/officeart/2018/2/layout/IconVerticalSolidList"/>
    <dgm:cxn modelId="{78BB1F07-AA09-4D38-B37A-006D0480BA0C}" type="presParOf" srcId="{4E5EE307-85AE-40E7-A4AB-20CF3372AFB8}" destId="{C4A76EFF-95A4-4616-A93D-DE6A011987F8}" srcOrd="1" destOrd="0" presId="urn:microsoft.com/office/officeart/2018/2/layout/IconVerticalSolidList"/>
    <dgm:cxn modelId="{596ACAE1-778A-4F05-96E0-EEE243B12AEC}" type="presParOf" srcId="{4E5EE307-85AE-40E7-A4AB-20CF3372AFB8}" destId="{41EF858F-B788-45F5-84DB-9C8B5F870625}" srcOrd="2" destOrd="0" presId="urn:microsoft.com/office/officeart/2018/2/layout/IconVerticalSolidList"/>
    <dgm:cxn modelId="{7BB2654E-BED0-4D68-9F22-FEF51C82D09B}" type="presParOf" srcId="{41EF858F-B788-45F5-84DB-9C8B5F870625}" destId="{30AD71E4-7B07-49C9-8BAB-17CD38545567}" srcOrd="0" destOrd="0" presId="urn:microsoft.com/office/officeart/2018/2/layout/IconVerticalSolidList"/>
    <dgm:cxn modelId="{8F3C6AAE-CBB3-4612-B3DF-742C24D51E2E}" type="presParOf" srcId="{41EF858F-B788-45F5-84DB-9C8B5F870625}" destId="{954D2783-029F-4D7F-B03C-CCCA3BA30A24}" srcOrd="1" destOrd="0" presId="urn:microsoft.com/office/officeart/2018/2/layout/IconVerticalSolidList"/>
    <dgm:cxn modelId="{77767EC0-C9C3-43CD-A279-8F4E2C5A99F7}" type="presParOf" srcId="{41EF858F-B788-45F5-84DB-9C8B5F870625}" destId="{5B5467F7-3985-4256-A99A-BAB8950B65FA}" srcOrd="2" destOrd="0" presId="urn:microsoft.com/office/officeart/2018/2/layout/IconVerticalSolidList"/>
    <dgm:cxn modelId="{64093EEC-F309-4D1A-AA65-C776AEF2321A}" type="presParOf" srcId="{41EF858F-B788-45F5-84DB-9C8B5F870625}" destId="{768D853E-2335-4CB0-BA6E-1F4D3EE6826A}" srcOrd="3" destOrd="0" presId="urn:microsoft.com/office/officeart/2018/2/layout/IconVerticalSolidList"/>
    <dgm:cxn modelId="{38778165-081F-4B1B-AD10-06FAC627AD8C}" type="presParOf" srcId="{41EF858F-B788-45F5-84DB-9C8B5F870625}" destId="{2C1CAE3D-3162-40F4-BB64-0A2462FCFC93}" srcOrd="4" destOrd="0" presId="urn:microsoft.com/office/officeart/2018/2/layout/IconVerticalSolidList"/>
    <dgm:cxn modelId="{A42125AC-490E-4232-8DB8-6B3530AD1E63}" type="presParOf" srcId="{4E5EE307-85AE-40E7-A4AB-20CF3372AFB8}" destId="{FC09588B-4BFF-4FB7-A73B-8B9F93E33D9F}" srcOrd="3" destOrd="0" presId="urn:microsoft.com/office/officeart/2018/2/layout/IconVerticalSolidList"/>
    <dgm:cxn modelId="{5DAB9BCC-9668-4318-9D2D-81954EAE8394}" type="presParOf" srcId="{4E5EE307-85AE-40E7-A4AB-20CF3372AFB8}" destId="{E2E84ECD-43F1-4C63-A5A5-9A26AC37270E}" srcOrd="4" destOrd="0" presId="urn:microsoft.com/office/officeart/2018/2/layout/IconVerticalSolidList"/>
    <dgm:cxn modelId="{AB155E4E-9109-4973-B635-B1699C4DBAD4}" type="presParOf" srcId="{E2E84ECD-43F1-4C63-A5A5-9A26AC37270E}" destId="{CEE1CEFE-5F59-42FB-8FA2-6804A8251DEC}" srcOrd="0" destOrd="0" presId="urn:microsoft.com/office/officeart/2018/2/layout/IconVerticalSolidList"/>
    <dgm:cxn modelId="{C51FA9A7-EAED-4917-BF76-4BD5E35C7ADB}" type="presParOf" srcId="{E2E84ECD-43F1-4C63-A5A5-9A26AC37270E}" destId="{399FB2DB-F599-4E33-A71F-C39DBEB9B894}" srcOrd="1" destOrd="0" presId="urn:microsoft.com/office/officeart/2018/2/layout/IconVerticalSolidList"/>
    <dgm:cxn modelId="{32F8CE16-740F-41D6-867F-BDE0B428604E}" type="presParOf" srcId="{E2E84ECD-43F1-4C63-A5A5-9A26AC37270E}" destId="{0C660C08-AEE2-4F35-85A8-46F98BA07E38}" srcOrd="2" destOrd="0" presId="urn:microsoft.com/office/officeart/2018/2/layout/IconVerticalSolidList"/>
    <dgm:cxn modelId="{7D4045FC-77E6-452D-A4B3-48C2E3F37C33}" type="presParOf" srcId="{E2E84ECD-43F1-4C63-A5A5-9A26AC37270E}" destId="{928C6918-E30B-4694-9164-AD76324D2F68}" srcOrd="3" destOrd="0" presId="urn:microsoft.com/office/officeart/2018/2/layout/IconVerticalSolidList"/>
    <dgm:cxn modelId="{976886A7-35E1-41C3-B382-7807A61D185A}" type="presParOf" srcId="{E2E84ECD-43F1-4C63-A5A5-9A26AC37270E}" destId="{930326DF-EF8F-4DBF-AFE2-D3134433BA6C}" srcOrd="4" destOrd="0" presId="urn:microsoft.com/office/officeart/2018/2/layout/IconVerticalSolidList"/>
    <dgm:cxn modelId="{47767ACF-9337-48E8-A6D4-73D94A68EF13}" type="presParOf" srcId="{4E5EE307-85AE-40E7-A4AB-20CF3372AFB8}" destId="{E6D0CBE0-8C78-46F0-B90C-D76DCEC3FE4F}" srcOrd="5" destOrd="0" presId="urn:microsoft.com/office/officeart/2018/2/layout/IconVerticalSolidList"/>
    <dgm:cxn modelId="{C622075C-B132-4EF8-A451-040450F05853}" type="presParOf" srcId="{4E5EE307-85AE-40E7-A4AB-20CF3372AFB8}" destId="{BD163CAC-3CD7-401F-B733-64CAAB5E56B7}" srcOrd="6" destOrd="0" presId="urn:microsoft.com/office/officeart/2018/2/layout/IconVerticalSolidList"/>
    <dgm:cxn modelId="{23FFEC1C-86EE-4F34-AD61-339CB340ACB6}" type="presParOf" srcId="{BD163CAC-3CD7-401F-B733-64CAAB5E56B7}" destId="{22820F50-C51D-4C42-93D5-A2CBE92CBB12}" srcOrd="0" destOrd="0" presId="urn:microsoft.com/office/officeart/2018/2/layout/IconVerticalSolidList"/>
    <dgm:cxn modelId="{1E9218C8-0CC3-4B87-BF40-EFE855E31034}" type="presParOf" srcId="{BD163CAC-3CD7-401F-B733-64CAAB5E56B7}" destId="{DEF187CA-5F98-42EF-A55F-BE09D1C2E1FF}" srcOrd="1" destOrd="0" presId="urn:microsoft.com/office/officeart/2018/2/layout/IconVerticalSolidList"/>
    <dgm:cxn modelId="{B3E2B390-F5A6-4186-B8FB-11B1E8724138}" type="presParOf" srcId="{BD163CAC-3CD7-401F-B733-64CAAB5E56B7}" destId="{A1FF505A-7FC7-4E59-9800-95E1DE0F354C}" srcOrd="2" destOrd="0" presId="urn:microsoft.com/office/officeart/2018/2/layout/IconVerticalSolidList"/>
    <dgm:cxn modelId="{F68A1B98-E2DC-4C16-944C-4E4966747CB7}" type="presParOf" srcId="{BD163CAC-3CD7-401F-B733-64CAAB5E56B7}" destId="{BD4105B2-8DAC-4DC7-806C-436BA76DE974}" srcOrd="3" destOrd="0" presId="urn:microsoft.com/office/officeart/2018/2/layout/IconVerticalSolidList"/>
    <dgm:cxn modelId="{37D37695-629B-416F-B4E3-DB2DCF1F4A7A}" type="presParOf" srcId="{BD163CAC-3CD7-401F-B733-64CAAB5E56B7}" destId="{4AB06966-039F-48B6-BE11-3E1D91C37A25}" srcOrd="4" destOrd="0" presId="urn:microsoft.com/office/officeart/2018/2/layout/IconVerticalSolidList"/>
    <dgm:cxn modelId="{C595885F-0269-4B79-8E2F-9F48D449476E}" type="presParOf" srcId="{4E5EE307-85AE-40E7-A4AB-20CF3372AFB8}" destId="{A39640FD-4E2F-4A30-9AC4-1040F08D29F0}" srcOrd="7" destOrd="0" presId="urn:microsoft.com/office/officeart/2018/2/layout/IconVerticalSolidList"/>
    <dgm:cxn modelId="{0E2E2037-CB66-4462-A240-5818F71BBECA}" type="presParOf" srcId="{4E5EE307-85AE-40E7-A4AB-20CF3372AFB8}" destId="{C2B6EDBD-E7EA-47A7-BD25-6883857C5240}" srcOrd="8" destOrd="0" presId="urn:microsoft.com/office/officeart/2018/2/layout/IconVerticalSolidList"/>
    <dgm:cxn modelId="{B01A3988-7A8B-4A50-8686-06C46095024B}" type="presParOf" srcId="{C2B6EDBD-E7EA-47A7-BD25-6883857C5240}" destId="{3837C25A-C7C3-48CF-B821-D10AEEE5615E}" srcOrd="0" destOrd="0" presId="urn:microsoft.com/office/officeart/2018/2/layout/IconVerticalSolidList"/>
    <dgm:cxn modelId="{8249746B-7FE4-4130-9A53-C97DD840AFB6}" type="presParOf" srcId="{C2B6EDBD-E7EA-47A7-BD25-6883857C5240}" destId="{86374751-0624-4291-AF11-3CA376327F0F}" srcOrd="1" destOrd="0" presId="urn:microsoft.com/office/officeart/2018/2/layout/IconVerticalSolidList"/>
    <dgm:cxn modelId="{A7171A37-0586-4AA6-A7C5-ABB4B2A8BF74}" type="presParOf" srcId="{C2B6EDBD-E7EA-47A7-BD25-6883857C5240}" destId="{84918361-3E5D-4693-98C7-A89961204B52}" srcOrd="2" destOrd="0" presId="urn:microsoft.com/office/officeart/2018/2/layout/IconVerticalSolidList"/>
    <dgm:cxn modelId="{C505BFEF-E5E2-4E25-B511-1C5F9368A523}" type="presParOf" srcId="{C2B6EDBD-E7EA-47A7-BD25-6883857C5240}" destId="{47220F03-7043-4A71-960E-E62E406851DB}" srcOrd="3" destOrd="0" presId="urn:microsoft.com/office/officeart/2018/2/layout/IconVerticalSolidList"/>
    <dgm:cxn modelId="{C507A532-C366-47DA-A8AC-A07E934A2E3B}" type="presParOf" srcId="{C2B6EDBD-E7EA-47A7-BD25-6883857C5240}" destId="{0F6F3677-8E35-4F47-B81E-471935CE68A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D16985-81A7-4D43-9389-C1CD1B2EB6D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F1D52DC-3BE4-48F0-9571-558F8B5470DB}">
      <dgm:prSet phldrT="[Text]"/>
      <dgm:spPr/>
      <dgm:t>
        <a:bodyPr/>
        <a:lstStyle/>
        <a:p>
          <a:r>
            <a:rPr lang="en-US"/>
            <a:t>1</a:t>
          </a:r>
          <a:r>
            <a:rPr lang="en-US" baseline="30000"/>
            <a:t>st</a:t>
          </a:r>
          <a:r>
            <a:rPr lang="en-US"/>
            <a:t> Generation</a:t>
          </a:r>
        </a:p>
      </dgm:t>
    </dgm:pt>
    <dgm:pt modelId="{E82E2D47-E6C1-4A87-8B36-B25B8B9E4D2B}" type="parTrans" cxnId="{A85EAEF4-7F22-4A5C-A011-C9D394D77BC8}">
      <dgm:prSet/>
      <dgm:spPr/>
      <dgm:t>
        <a:bodyPr/>
        <a:lstStyle/>
        <a:p>
          <a:endParaRPr lang="en-US"/>
        </a:p>
      </dgm:t>
    </dgm:pt>
    <dgm:pt modelId="{8F366C0A-BB31-402B-8F0C-BA7DCA627050}" type="sibTrans" cxnId="{A85EAEF4-7F22-4A5C-A011-C9D394D77BC8}">
      <dgm:prSet/>
      <dgm:spPr/>
      <dgm:t>
        <a:bodyPr/>
        <a:lstStyle/>
        <a:p>
          <a:endParaRPr lang="en-US"/>
        </a:p>
      </dgm:t>
    </dgm:pt>
    <dgm:pt modelId="{5C35771D-033C-46D5-AE1A-450D716903C1}">
      <dgm:prSet phldrT="[Text]"/>
      <dgm:spPr/>
      <dgm:t>
        <a:bodyPr/>
        <a:lstStyle/>
        <a:p>
          <a:r>
            <a:rPr lang="en-US"/>
            <a:t>Low income</a:t>
          </a:r>
        </a:p>
      </dgm:t>
    </dgm:pt>
    <dgm:pt modelId="{FCEE18BC-6834-47F3-8AA0-D332924F7066}" type="parTrans" cxnId="{928611AB-6EB5-4220-A0BE-B246D4D09ECD}">
      <dgm:prSet/>
      <dgm:spPr/>
      <dgm:t>
        <a:bodyPr/>
        <a:lstStyle/>
        <a:p>
          <a:endParaRPr lang="en-US"/>
        </a:p>
      </dgm:t>
    </dgm:pt>
    <dgm:pt modelId="{F6C30B45-0EC8-4264-BF5C-5522962E93E8}" type="sibTrans" cxnId="{928611AB-6EB5-4220-A0BE-B246D4D09ECD}">
      <dgm:prSet/>
      <dgm:spPr/>
      <dgm:t>
        <a:bodyPr/>
        <a:lstStyle/>
        <a:p>
          <a:endParaRPr lang="en-US"/>
        </a:p>
      </dgm:t>
    </dgm:pt>
    <dgm:pt modelId="{3117A498-6EB9-4DD6-AED0-E88E358F81BC}">
      <dgm:prSet phldrT="[Text]"/>
      <dgm:spPr/>
      <dgm:t>
        <a:bodyPr/>
        <a:lstStyle/>
        <a:p>
          <a:r>
            <a:rPr lang="en-US"/>
            <a:t>Trauma, loss, mental health</a:t>
          </a:r>
        </a:p>
      </dgm:t>
    </dgm:pt>
    <dgm:pt modelId="{20343FC5-7463-4705-89DD-C2F9B6AB0763}" type="parTrans" cxnId="{FDE4CA19-9127-4033-976E-519D8D1F0292}">
      <dgm:prSet/>
      <dgm:spPr/>
      <dgm:t>
        <a:bodyPr/>
        <a:lstStyle/>
        <a:p>
          <a:endParaRPr lang="en-US"/>
        </a:p>
      </dgm:t>
    </dgm:pt>
    <dgm:pt modelId="{A8A3371F-6C3B-4374-8924-C117826FCE71}" type="sibTrans" cxnId="{FDE4CA19-9127-4033-976E-519D8D1F0292}">
      <dgm:prSet/>
      <dgm:spPr/>
      <dgm:t>
        <a:bodyPr/>
        <a:lstStyle/>
        <a:p>
          <a:endParaRPr lang="en-US"/>
        </a:p>
      </dgm:t>
    </dgm:pt>
    <dgm:pt modelId="{1FAD33DE-3D6C-4689-89C6-E0EADFA6A551}">
      <dgm:prSet phldrT="[Text]"/>
      <dgm:spPr/>
      <dgm:t>
        <a:bodyPr/>
        <a:lstStyle/>
        <a:p>
          <a:r>
            <a:rPr lang="en-US"/>
            <a:t>Homelessness</a:t>
          </a:r>
        </a:p>
      </dgm:t>
    </dgm:pt>
    <dgm:pt modelId="{760D2383-3B79-41D7-93A0-22788D5D5828}" type="parTrans" cxnId="{6676B296-2B8A-4CA7-95AF-3B09F6A5C0BB}">
      <dgm:prSet/>
      <dgm:spPr/>
      <dgm:t>
        <a:bodyPr/>
        <a:lstStyle/>
        <a:p>
          <a:endParaRPr lang="en-US"/>
        </a:p>
      </dgm:t>
    </dgm:pt>
    <dgm:pt modelId="{F897D5FE-9FFD-4CE1-BA6C-701E500E7159}" type="sibTrans" cxnId="{6676B296-2B8A-4CA7-95AF-3B09F6A5C0BB}">
      <dgm:prSet/>
      <dgm:spPr/>
      <dgm:t>
        <a:bodyPr/>
        <a:lstStyle/>
        <a:p>
          <a:endParaRPr lang="en-US"/>
        </a:p>
      </dgm:t>
    </dgm:pt>
    <dgm:pt modelId="{9E2FA555-A7EB-4F27-8310-774719712908}">
      <dgm:prSet phldrT="[Text]"/>
      <dgm:spPr/>
      <dgm:t>
        <a:bodyPr/>
        <a:lstStyle/>
        <a:p>
          <a:r>
            <a:rPr lang="en-US"/>
            <a:t>Family responsibilities &amp; pressures</a:t>
          </a:r>
        </a:p>
      </dgm:t>
    </dgm:pt>
    <dgm:pt modelId="{6211B785-FADE-4984-85D6-F37440F12050}" type="parTrans" cxnId="{32946AE0-9F73-4582-B34B-84610943CDD3}">
      <dgm:prSet/>
      <dgm:spPr/>
      <dgm:t>
        <a:bodyPr/>
        <a:lstStyle/>
        <a:p>
          <a:endParaRPr lang="en-US"/>
        </a:p>
      </dgm:t>
    </dgm:pt>
    <dgm:pt modelId="{CC8638B7-E9BF-4B5F-B0B6-7BECE8A8895C}" type="sibTrans" cxnId="{32946AE0-9F73-4582-B34B-84610943CDD3}">
      <dgm:prSet/>
      <dgm:spPr/>
      <dgm:t>
        <a:bodyPr/>
        <a:lstStyle/>
        <a:p>
          <a:endParaRPr lang="en-US"/>
        </a:p>
      </dgm:t>
    </dgm:pt>
    <dgm:pt modelId="{08760115-64DB-411C-8E50-D27CB419E89B}" type="pres">
      <dgm:prSet presAssocID="{C1D16985-81A7-4D43-9389-C1CD1B2EB6D8}" presName="compositeShape" presStyleCnt="0">
        <dgm:presLayoutVars>
          <dgm:chMax val="7"/>
          <dgm:dir/>
          <dgm:resizeHandles val="exact"/>
        </dgm:presLayoutVars>
      </dgm:prSet>
      <dgm:spPr/>
    </dgm:pt>
    <dgm:pt modelId="{D8FBAEF8-74E8-43EE-8052-AC7882E0E09F}" type="pres">
      <dgm:prSet presAssocID="{8F1D52DC-3BE4-48F0-9571-558F8B5470DB}" presName="circ1" presStyleLbl="vennNode1" presStyleIdx="0" presStyleCnt="5" custScaleX="173172" custScaleY="166650" custLinFactNeighborX="-11261" custLinFactNeighborY="-52831"/>
      <dgm:spPr/>
    </dgm:pt>
    <dgm:pt modelId="{14F614EF-7BFA-4F11-A9DA-D7BF3A26AC5C}" type="pres">
      <dgm:prSet presAssocID="{8F1D52DC-3BE4-48F0-9571-558F8B5470DB}" presName="circ1Tx" presStyleLbl="revTx" presStyleIdx="0" presStyleCnt="0" custLinFactNeighborX="-10733" custLinFactNeighborY="2164">
        <dgm:presLayoutVars>
          <dgm:chMax val="0"/>
          <dgm:chPref val="0"/>
          <dgm:bulletEnabled val="1"/>
        </dgm:presLayoutVars>
      </dgm:prSet>
      <dgm:spPr/>
    </dgm:pt>
    <dgm:pt modelId="{12225C92-81CB-4E46-B560-6D31D1A22916}" type="pres">
      <dgm:prSet presAssocID="{5C35771D-033C-46D5-AE1A-450D716903C1}" presName="circ2" presStyleLbl="vennNode1" presStyleIdx="1" presStyleCnt="5" custScaleX="164437" custScaleY="164183" custLinFactNeighborX="24609" custLinFactNeighborY="-40287"/>
      <dgm:spPr/>
    </dgm:pt>
    <dgm:pt modelId="{799B372F-5586-4869-8DDC-A02140BD2468}" type="pres">
      <dgm:prSet presAssocID="{5C35771D-033C-46D5-AE1A-450D716903C1}" presName="circ2Tx" presStyleLbl="revTx" presStyleIdx="0" presStyleCnt="0" custLinFactNeighborX="-50911" custLinFactNeighborY="-17506">
        <dgm:presLayoutVars>
          <dgm:chMax val="0"/>
          <dgm:chPref val="0"/>
          <dgm:bulletEnabled val="1"/>
        </dgm:presLayoutVars>
      </dgm:prSet>
      <dgm:spPr/>
    </dgm:pt>
    <dgm:pt modelId="{FD6BD863-383B-4B55-8555-7A68201E7424}" type="pres">
      <dgm:prSet presAssocID="{3117A498-6EB9-4DD6-AED0-E88E358F81BC}" presName="circ3" presStyleLbl="vennNode1" presStyleIdx="2" presStyleCnt="5" custScaleX="164615" custScaleY="160020" custLinFactNeighborX="27476" custLinFactNeighborY="-1006"/>
      <dgm:spPr/>
    </dgm:pt>
    <dgm:pt modelId="{4FA00F59-A024-4A76-BCAB-4E566623DD9E}" type="pres">
      <dgm:prSet presAssocID="{3117A498-6EB9-4DD6-AED0-E88E358F81BC}" presName="circ3Tx" presStyleLbl="revTx" presStyleIdx="0" presStyleCnt="0" custLinFactNeighborX="-54343" custLinFactNeighborY="-32306">
        <dgm:presLayoutVars>
          <dgm:chMax val="0"/>
          <dgm:chPref val="0"/>
          <dgm:bulletEnabled val="1"/>
        </dgm:presLayoutVars>
      </dgm:prSet>
      <dgm:spPr/>
    </dgm:pt>
    <dgm:pt modelId="{0474CD6E-CDB9-4C1E-AC96-5C8FC59A7D43}" type="pres">
      <dgm:prSet presAssocID="{1FAD33DE-3D6C-4689-89C6-E0EADFA6A551}" presName="circ4" presStyleLbl="vennNode1" presStyleIdx="3" presStyleCnt="5" custScaleX="164615" custScaleY="169641" custLinFactNeighborX="-27245" custLinFactNeighborY="2461"/>
      <dgm:spPr/>
    </dgm:pt>
    <dgm:pt modelId="{0401C8E4-323B-4A35-A5D7-56A78AF8DF5C}" type="pres">
      <dgm:prSet presAssocID="{1FAD33DE-3D6C-4689-89C6-E0EADFA6A551}" presName="circ4Tx" presStyleLbl="revTx" presStyleIdx="0" presStyleCnt="0" custLinFactNeighborX="64022" custLinFactNeighborY="-21562">
        <dgm:presLayoutVars>
          <dgm:chMax val="0"/>
          <dgm:chPref val="0"/>
          <dgm:bulletEnabled val="1"/>
        </dgm:presLayoutVars>
      </dgm:prSet>
      <dgm:spPr/>
    </dgm:pt>
    <dgm:pt modelId="{0D09C895-63A9-4E6E-B79A-054DE5BA50C5}" type="pres">
      <dgm:prSet presAssocID="{9E2FA555-A7EB-4F27-8310-774719712908}" presName="circ5" presStyleLbl="vennNode1" presStyleIdx="4" presStyleCnt="5" custScaleX="174058" custScaleY="173804" custLinFactNeighborX="-48298" custLinFactNeighborY="-35477"/>
      <dgm:spPr/>
    </dgm:pt>
    <dgm:pt modelId="{C7210572-0A7E-4D12-BB44-7F13E478D922}" type="pres">
      <dgm:prSet presAssocID="{9E2FA555-A7EB-4F27-8310-774719712908}" presName="circ5Tx" presStyleLbl="revTx" presStyleIdx="0" presStyleCnt="0" custLinFactNeighborX="30483" custLinFactNeighborY="-17506">
        <dgm:presLayoutVars>
          <dgm:chMax val="0"/>
          <dgm:chPref val="0"/>
          <dgm:bulletEnabled val="1"/>
        </dgm:presLayoutVars>
      </dgm:prSet>
      <dgm:spPr/>
    </dgm:pt>
  </dgm:ptLst>
  <dgm:cxnLst>
    <dgm:cxn modelId="{FDE4CA19-9127-4033-976E-519D8D1F0292}" srcId="{C1D16985-81A7-4D43-9389-C1CD1B2EB6D8}" destId="{3117A498-6EB9-4DD6-AED0-E88E358F81BC}" srcOrd="2" destOrd="0" parTransId="{20343FC5-7463-4705-89DD-C2F9B6AB0763}" sibTransId="{A8A3371F-6C3B-4374-8924-C117826FCE71}"/>
    <dgm:cxn modelId="{5A71B742-5401-4D1E-A6C6-DA5E3A95C022}" type="presOf" srcId="{1FAD33DE-3D6C-4689-89C6-E0EADFA6A551}" destId="{0401C8E4-323B-4A35-A5D7-56A78AF8DF5C}" srcOrd="0" destOrd="0" presId="urn:microsoft.com/office/officeart/2005/8/layout/venn1"/>
    <dgm:cxn modelId="{368AF476-CBF5-4668-B1F9-0D3D5BE8BF0E}" type="presOf" srcId="{9E2FA555-A7EB-4F27-8310-774719712908}" destId="{C7210572-0A7E-4D12-BB44-7F13E478D922}" srcOrd="0" destOrd="0" presId="urn:microsoft.com/office/officeart/2005/8/layout/venn1"/>
    <dgm:cxn modelId="{87C32785-BD6C-45B4-816A-82BC5986AF26}" type="presOf" srcId="{8F1D52DC-3BE4-48F0-9571-558F8B5470DB}" destId="{14F614EF-7BFA-4F11-A9DA-D7BF3A26AC5C}" srcOrd="0" destOrd="0" presId="urn:microsoft.com/office/officeart/2005/8/layout/venn1"/>
    <dgm:cxn modelId="{632E4594-9C10-4DB4-8E8C-6EC3BEBB74A8}" type="presOf" srcId="{C1D16985-81A7-4D43-9389-C1CD1B2EB6D8}" destId="{08760115-64DB-411C-8E50-D27CB419E89B}" srcOrd="0" destOrd="0" presId="urn:microsoft.com/office/officeart/2005/8/layout/venn1"/>
    <dgm:cxn modelId="{6676B296-2B8A-4CA7-95AF-3B09F6A5C0BB}" srcId="{C1D16985-81A7-4D43-9389-C1CD1B2EB6D8}" destId="{1FAD33DE-3D6C-4689-89C6-E0EADFA6A551}" srcOrd="3" destOrd="0" parTransId="{760D2383-3B79-41D7-93A0-22788D5D5828}" sibTransId="{F897D5FE-9FFD-4CE1-BA6C-701E500E7159}"/>
    <dgm:cxn modelId="{C972D39F-A17B-4DC8-9717-FFA890C1C83A}" type="presOf" srcId="{5C35771D-033C-46D5-AE1A-450D716903C1}" destId="{799B372F-5586-4869-8DDC-A02140BD2468}" srcOrd="0" destOrd="0" presId="urn:microsoft.com/office/officeart/2005/8/layout/venn1"/>
    <dgm:cxn modelId="{928611AB-6EB5-4220-A0BE-B246D4D09ECD}" srcId="{C1D16985-81A7-4D43-9389-C1CD1B2EB6D8}" destId="{5C35771D-033C-46D5-AE1A-450D716903C1}" srcOrd="1" destOrd="0" parTransId="{FCEE18BC-6834-47F3-8AA0-D332924F7066}" sibTransId="{F6C30B45-0EC8-4264-BF5C-5522962E93E8}"/>
    <dgm:cxn modelId="{32946AE0-9F73-4582-B34B-84610943CDD3}" srcId="{C1D16985-81A7-4D43-9389-C1CD1B2EB6D8}" destId="{9E2FA555-A7EB-4F27-8310-774719712908}" srcOrd="4" destOrd="0" parTransId="{6211B785-FADE-4984-85D6-F37440F12050}" sibTransId="{CC8638B7-E9BF-4B5F-B0B6-7BECE8A8895C}"/>
    <dgm:cxn modelId="{9126BEEB-15A6-404E-A26E-00D9A1D5CAEE}" type="presOf" srcId="{3117A498-6EB9-4DD6-AED0-E88E358F81BC}" destId="{4FA00F59-A024-4A76-BCAB-4E566623DD9E}" srcOrd="0" destOrd="0" presId="urn:microsoft.com/office/officeart/2005/8/layout/venn1"/>
    <dgm:cxn modelId="{A85EAEF4-7F22-4A5C-A011-C9D394D77BC8}" srcId="{C1D16985-81A7-4D43-9389-C1CD1B2EB6D8}" destId="{8F1D52DC-3BE4-48F0-9571-558F8B5470DB}" srcOrd="0" destOrd="0" parTransId="{E82E2D47-E6C1-4A87-8B36-B25B8B9E4D2B}" sibTransId="{8F366C0A-BB31-402B-8F0C-BA7DCA627050}"/>
    <dgm:cxn modelId="{46B9472C-4A74-4EFC-AECA-D75BD7F5416E}" type="presParOf" srcId="{08760115-64DB-411C-8E50-D27CB419E89B}" destId="{D8FBAEF8-74E8-43EE-8052-AC7882E0E09F}" srcOrd="0" destOrd="0" presId="urn:microsoft.com/office/officeart/2005/8/layout/venn1"/>
    <dgm:cxn modelId="{96BBE0E9-2FD1-4060-B71E-BB077B1A665C}" type="presParOf" srcId="{08760115-64DB-411C-8E50-D27CB419E89B}" destId="{14F614EF-7BFA-4F11-A9DA-D7BF3A26AC5C}" srcOrd="1" destOrd="0" presId="urn:microsoft.com/office/officeart/2005/8/layout/venn1"/>
    <dgm:cxn modelId="{0636088E-ECF4-4CDD-9893-5B3BA16D5DBC}" type="presParOf" srcId="{08760115-64DB-411C-8E50-D27CB419E89B}" destId="{12225C92-81CB-4E46-B560-6D31D1A22916}" srcOrd="2" destOrd="0" presId="urn:microsoft.com/office/officeart/2005/8/layout/venn1"/>
    <dgm:cxn modelId="{C2ABAA02-7163-4EEF-B6CB-BFAB18D5DE05}" type="presParOf" srcId="{08760115-64DB-411C-8E50-D27CB419E89B}" destId="{799B372F-5586-4869-8DDC-A02140BD2468}" srcOrd="3" destOrd="0" presId="urn:microsoft.com/office/officeart/2005/8/layout/venn1"/>
    <dgm:cxn modelId="{660754DF-D0A4-4EEF-97ED-F4F9352C5E07}" type="presParOf" srcId="{08760115-64DB-411C-8E50-D27CB419E89B}" destId="{FD6BD863-383B-4B55-8555-7A68201E7424}" srcOrd="4" destOrd="0" presId="urn:microsoft.com/office/officeart/2005/8/layout/venn1"/>
    <dgm:cxn modelId="{C2FA3B45-F845-47D9-931D-3BA967F5508D}" type="presParOf" srcId="{08760115-64DB-411C-8E50-D27CB419E89B}" destId="{4FA00F59-A024-4A76-BCAB-4E566623DD9E}" srcOrd="5" destOrd="0" presId="urn:microsoft.com/office/officeart/2005/8/layout/venn1"/>
    <dgm:cxn modelId="{52447882-D388-4107-8D70-1C5AEBE7C6EF}" type="presParOf" srcId="{08760115-64DB-411C-8E50-D27CB419E89B}" destId="{0474CD6E-CDB9-4C1E-AC96-5C8FC59A7D43}" srcOrd="6" destOrd="0" presId="urn:microsoft.com/office/officeart/2005/8/layout/venn1"/>
    <dgm:cxn modelId="{345FE7A3-FDBD-47C2-AE8C-5211389A2504}" type="presParOf" srcId="{08760115-64DB-411C-8E50-D27CB419E89B}" destId="{0401C8E4-323B-4A35-A5D7-56A78AF8DF5C}" srcOrd="7" destOrd="0" presId="urn:microsoft.com/office/officeart/2005/8/layout/venn1"/>
    <dgm:cxn modelId="{E22410BE-C5B4-4C98-B4D5-1E2232C2CE29}" type="presParOf" srcId="{08760115-64DB-411C-8E50-D27CB419E89B}" destId="{0D09C895-63A9-4E6E-B79A-054DE5BA50C5}" srcOrd="8" destOrd="0" presId="urn:microsoft.com/office/officeart/2005/8/layout/venn1"/>
    <dgm:cxn modelId="{88070D16-61E7-41B6-93AD-60005B3C6D27}" type="presParOf" srcId="{08760115-64DB-411C-8E50-D27CB419E89B}" destId="{C7210572-0A7E-4D12-BB44-7F13E478D922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9FB39C-D71E-47EE-9B48-FCABCC31A6E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6AD8BF21-6AD8-4D08-AD27-6DA70721C6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Working to support oneself</a:t>
          </a:r>
        </a:p>
      </dgm:t>
    </dgm:pt>
    <dgm:pt modelId="{22F7939D-A2D4-435A-B077-715B35250FA3}" type="parTrans" cxnId="{59686BC2-874F-4A79-A736-24429F4F8031}">
      <dgm:prSet/>
      <dgm:spPr/>
      <dgm:t>
        <a:bodyPr/>
        <a:lstStyle/>
        <a:p>
          <a:endParaRPr lang="en-US"/>
        </a:p>
      </dgm:t>
    </dgm:pt>
    <dgm:pt modelId="{39DC2FF4-AD4A-42B5-891C-9148D2A8A01A}" type="sibTrans" cxnId="{59686BC2-874F-4A79-A736-24429F4F8031}">
      <dgm:prSet/>
      <dgm:spPr/>
      <dgm:t>
        <a:bodyPr/>
        <a:lstStyle/>
        <a:p>
          <a:endParaRPr lang="en-US"/>
        </a:p>
      </dgm:t>
    </dgm:pt>
    <dgm:pt modelId="{BA895D01-C14C-48F8-858A-0CC66CCEAF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Lots of time!</a:t>
          </a:r>
        </a:p>
      </dgm:t>
    </dgm:pt>
    <dgm:pt modelId="{683B8ADB-2FA8-4C16-AFAB-F580C7894BC7}" type="parTrans" cxnId="{85EE812C-5758-4C2A-B640-F15E46F48618}">
      <dgm:prSet/>
      <dgm:spPr/>
      <dgm:t>
        <a:bodyPr/>
        <a:lstStyle/>
        <a:p>
          <a:endParaRPr lang="en-US"/>
        </a:p>
      </dgm:t>
    </dgm:pt>
    <dgm:pt modelId="{0B795EEE-DFC3-4353-B9D8-CAF7A41C892D}" type="sibTrans" cxnId="{85EE812C-5758-4C2A-B640-F15E46F48618}">
      <dgm:prSet/>
      <dgm:spPr/>
      <dgm:t>
        <a:bodyPr/>
        <a:lstStyle/>
        <a:p>
          <a:endParaRPr lang="en-US"/>
        </a:p>
      </dgm:t>
    </dgm:pt>
    <dgm:pt modelId="{D5EA8B69-9C3A-4922-A285-99A227E3B8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Constant financial stress</a:t>
          </a:r>
        </a:p>
      </dgm:t>
    </dgm:pt>
    <dgm:pt modelId="{3D914B89-5931-4604-A0FB-A258DBB49D9D}" type="parTrans" cxnId="{50BDE52F-08EB-4C58-886E-A4F1996C02FE}">
      <dgm:prSet/>
      <dgm:spPr/>
      <dgm:t>
        <a:bodyPr/>
        <a:lstStyle/>
        <a:p>
          <a:endParaRPr lang="en-US"/>
        </a:p>
      </dgm:t>
    </dgm:pt>
    <dgm:pt modelId="{6251E2C4-033D-4C74-8370-3AAA8E725C02}" type="sibTrans" cxnId="{50BDE52F-08EB-4C58-886E-A4F1996C02FE}">
      <dgm:prSet/>
      <dgm:spPr/>
      <dgm:t>
        <a:bodyPr/>
        <a:lstStyle/>
        <a:p>
          <a:endParaRPr lang="en-US"/>
        </a:p>
      </dgm:t>
    </dgm:pt>
    <dgm:pt modelId="{E584D639-E02E-456A-AD15-B8646876A2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Knowledge gap of 'adulting'</a:t>
          </a:r>
        </a:p>
      </dgm:t>
    </dgm:pt>
    <dgm:pt modelId="{39AB8AED-0CBE-442F-8373-9CA35F046E8C}" type="parTrans" cxnId="{E57FC485-EC33-45A4-A980-AEBF5CCD4B43}">
      <dgm:prSet/>
      <dgm:spPr/>
      <dgm:t>
        <a:bodyPr/>
        <a:lstStyle/>
        <a:p>
          <a:endParaRPr lang="en-US"/>
        </a:p>
      </dgm:t>
    </dgm:pt>
    <dgm:pt modelId="{8D239013-4B58-4162-AF26-702F963AC812}" type="sibTrans" cxnId="{E57FC485-EC33-45A4-A980-AEBF5CCD4B43}">
      <dgm:prSet/>
      <dgm:spPr/>
      <dgm:t>
        <a:bodyPr/>
        <a:lstStyle/>
        <a:p>
          <a:endParaRPr lang="en-US"/>
        </a:p>
      </dgm:t>
    </dgm:pt>
    <dgm:pt modelId="{7BC98613-CFDF-4689-B403-1227E3538B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Creating community in new spaces</a:t>
          </a:r>
        </a:p>
      </dgm:t>
    </dgm:pt>
    <dgm:pt modelId="{412E24E4-FB73-4FF8-B8AE-922E9ADF750B}" type="parTrans" cxnId="{D8EF6295-548A-4EAE-BA9E-B7FFB7CEA1F0}">
      <dgm:prSet/>
      <dgm:spPr/>
      <dgm:t>
        <a:bodyPr/>
        <a:lstStyle/>
        <a:p>
          <a:endParaRPr lang="en-US"/>
        </a:p>
      </dgm:t>
    </dgm:pt>
    <dgm:pt modelId="{98DE03FB-FDDE-473E-8A7B-3F0CD4857704}" type="sibTrans" cxnId="{D8EF6295-548A-4EAE-BA9E-B7FFB7CEA1F0}">
      <dgm:prSet/>
      <dgm:spPr/>
      <dgm:t>
        <a:bodyPr/>
        <a:lstStyle/>
        <a:p>
          <a:endParaRPr lang="en-US"/>
        </a:p>
      </dgm:t>
    </dgm:pt>
    <dgm:pt modelId="{AD6F8BC6-D2E2-4699-A33E-6327DC0379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Feeling different </a:t>
          </a:r>
        </a:p>
      </dgm:t>
    </dgm:pt>
    <dgm:pt modelId="{F1FEA412-662F-4B2B-A896-64C05EDFBB0D}" type="parTrans" cxnId="{465C32DD-E53E-423E-BB0F-13FA56560FC3}">
      <dgm:prSet/>
      <dgm:spPr/>
      <dgm:t>
        <a:bodyPr/>
        <a:lstStyle/>
        <a:p>
          <a:endParaRPr lang="en-US"/>
        </a:p>
      </dgm:t>
    </dgm:pt>
    <dgm:pt modelId="{FF1D7402-FBA6-4CB8-88A9-EF1378552AED}" type="sibTrans" cxnId="{465C32DD-E53E-423E-BB0F-13FA56560FC3}">
      <dgm:prSet/>
      <dgm:spPr/>
      <dgm:t>
        <a:bodyPr/>
        <a:lstStyle/>
        <a:p>
          <a:endParaRPr lang="en-US"/>
        </a:p>
      </dgm:t>
    </dgm:pt>
    <dgm:pt modelId="{AD75C91E-3A6D-44D0-AC21-D4055147E8D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Commuting</a:t>
          </a:r>
        </a:p>
      </dgm:t>
    </dgm:pt>
    <dgm:pt modelId="{12D45FF4-E3F2-47C3-B9DC-0BE910CC8D87}" type="parTrans" cxnId="{0426D015-3473-4A75-8742-AF4621E39E42}">
      <dgm:prSet/>
      <dgm:spPr/>
      <dgm:t>
        <a:bodyPr/>
        <a:lstStyle/>
        <a:p>
          <a:endParaRPr lang="en-US"/>
        </a:p>
      </dgm:t>
    </dgm:pt>
    <dgm:pt modelId="{55DA0EF8-B921-46DE-BD08-A780B86841A9}" type="sibTrans" cxnId="{0426D015-3473-4A75-8742-AF4621E39E42}">
      <dgm:prSet/>
      <dgm:spPr/>
      <dgm:t>
        <a:bodyPr/>
        <a:lstStyle/>
        <a:p>
          <a:endParaRPr lang="en-US"/>
        </a:p>
      </dgm:t>
    </dgm:pt>
    <dgm:pt modelId="{96D31988-9F19-4EE8-9FEC-1FFE2F17DE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Trusting new people</a:t>
          </a:r>
        </a:p>
      </dgm:t>
    </dgm:pt>
    <dgm:pt modelId="{D0E22FA8-E127-4913-A585-109144FB8B40}" type="parTrans" cxnId="{94B1A87D-6C7B-459C-80CF-5643D8B9ADF1}">
      <dgm:prSet/>
      <dgm:spPr/>
      <dgm:t>
        <a:bodyPr/>
        <a:lstStyle/>
        <a:p>
          <a:endParaRPr lang="en-US"/>
        </a:p>
      </dgm:t>
    </dgm:pt>
    <dgm:pt modelId="{43E83F74-C318-4C58-92DA-4668B4CA7859}" type="sibTrans" cxnId="{94B1A87D-6C7B-459C-80CF-5643D8B9ADF1}">
      <dgm:prSet/>
      <dgm:spPr/>
      <dgm:t>
        <a:bodyPr/>
        <a:lstStyle/>
        <a:p>
          <a:endParaRPr lang="en-US"/>
        </a:p>
      </dgm:t>
    </dgm:pt>
    <dgm:pt modelId="{17EA8F16-CB69-44CB-9E48-2581F363DB2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Family concerns</a:t>
          </a:r>
        </a:p>
      </dgm:t>
    </dgm:pt>
    <dgm:pt modelId="{CC470D8E-6D9A-40E6-9EB0-6787EAEE6CD6}" type="parTrans" cxnId="{7A56A1BE-778F-49AB-9639-5279BC82D536}">
      <dgm:prSet/>
      <dgm:spPr/>
      <dgm:t>
        <a:bodyPr/>
        <a:lstStyle/>
        <a:p>
          <a:endParaRPr lang="en-US"/>
        </a:p>
      </dgm:t>
    </dgm:pt>
    <dgm:pt modelId="{FF45F055-0B99-4EC8-8DBC-95095AE8BE61}" type="sibTrans" cxnId="{7A56A1BE-778F-49AB-9639-5279BC82D536}">
      <dgm:prSet/>
      <dgm:spPr/>
      <dgm:t>
        <a:bodyPr/>
        <a:lstStyle/>
        <a:p>
          <a:endParaRPr lang="en-US"/>
        </a:p>
      </dgm:t>
    </dgm:pt>
    <dgm:pt modelId="{8A6B7957-4838-4D82-AE1B-12F504F9CE4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Continued DCFS involvement</a:t>
          </a:r>
        </a:p>
      </dgm:t>
    </dgm:pt>
    <dgm:pt modelId="{1CB0A8EF-931F-451A-8371-8056451DC666}" type="parTrans" cxnId="{3081689F-F6B8-4C2F-B61E-55698AAA4A7E}">
      <dgm:prSet/>
      <dgm:spPr/>
      <dgm:t>
        <a:bodyPr/>
        <a:lstStyle/>
        <a:p>
          <a:endParaRPr lang="en-US"/>
        </a:p>
      </dgm:t>
    </dgm:pt>
    <dgm:pt modelId="{425255DC-F1CE-4B62-A7DE-3E4BBED77DE6}" type="sibTrans" cxnId="{3081689F-F6B8-4C2F-B61E-55698AAA4A7E}">
      <dgm:prSet/>
      <dgm:spPr/>
      <dgm:t>
        <a:bodyPr/>
        <a:lstStyle/>
        <a:p>
          <a:endParaRPr lang="en-US"/>
        </a:p>
      </dgm:t>
    </dgm:pt>
    <dgm:pt modelId="{94350691-7394-445F-A603-9376A4FC11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Siblings</a:t>
          </a:r>
        </a:p>
      </dgm:t>
    </dgm:pt>
    <dgm:pt modelId="{93E2B321-5CBA-4CA7-B8F1-06F77C9615AE}" type="parTrans" cxnId="{25BF1D03-E93B-410A-A2E0-8EA96C9FA46E}">
      <dgm:prSet/>
      <dgm:spPr/>
      <dgm:t>
        <a:bodyPr/>
        <a:lstStyle/>
        <a:p>
          <a:endParaRPr lang="en-US"/>
        </a:p>
      </dgm:t>
    </dgm:pt>
    <dgm:pt modelId="{60D37B21-E303-47BF-9AA7-1F6A8612151C}" type="sibTrans" cxnId="{25BF1D03-E93B-410A-A2E0-8EA96C9FA46E}">
      <dgm:prSet/>
      <dgm:spPr/>
      <dgm:t>
        <a:bodyPr/>
        <a:lstStyle/>
        <a:p>
          <a:endParaRPr lang="en-US"/>
        </a:p>
      </dgm:t>
    </dgm:pt>
    <dgm:pt modelId="{9B9702BE-D8AA-4C46-BA1E-EC019837F1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"Homesickness"</a:t>
          </a:r>
        </a:p>
      </dgm:t>
    </dgm:pt>
    <dgm:pt modelId="{53BA50D6-015B-4BB5-BEBE-26135591F2B9}" type="parTrans" cxnId="{3191188D-90DC-4A3C-88DE-977F112289E5}">
      <dgm:prSet/>
      <dgm:spPr/>
      <dgm:t>
        <a:bodyPr/>
        <a:lstStyle/>
        <a:p>
          <a:endParaRPr lang="en-US"/>
        </a:p>
      </dgm:t>
    </dgm:pt>
    <dgm:pt modelId="{364F1A05-AEE4-4AB7-A979-A83DF1A82935}" type="sibTrans" cxnId="{3191188D-90DC-4A3C-88DE-977F112289E5}">
      <dgm:prSet/>
      <dgm:spPr/>
      <dgm:t>
        <a:bodyPr/>
        <a:lstStyle/>
        <a:p>
          <a:endParaRPr lang="en-US"/>
        </a:p>
      </dgm:t>
    </dgm:pt>
    <dgm:pt modelId="{ABA3E475-0F9B-4D4B-9573-93F3B78B9B4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Pressure to succeed</a:t>
          </a:r>
        </a:p>
      </dgm:t>
    </dgm:pt>
    <dgm:pt modelId="{D1BD21E9-179C-428C-BBFD-3A226C4D4F26}" type="parTrans" cxnId="{863D9B98-DBEC-4974-B663-788E0BC0962F}">
      <dgm:prSet/>
      <dgm:spPr/>
      <dgm:t>
        <a:bodyPr/>
        <a:lstStyle/>
        <a:p>
          <a:endParaRPr lang="en-US"/>
        </a:p>
      </dgm:t>
    </dgm:pt>
    <dgm:pt modelId="{C6324F02-7B70-49A4-8112-5AAE174B0EC1}" type="sibTrans" cxnId="{863D9B98-DBEC-4974-B663-788E0BC0962F}">
      <dgm:prSet/>
      <dgm:spPr/>
      <dgm:t>
        <a:bodyPr/>
        <a:lstStyle/>
        <a:p>
          <a:endParaRPr lang="en-US"/>
        </a:p>
      </dgm:t>
    </dgm:pt>
    <dgm:pt modelId="{16C928EA-0C2F-4867-AA6F-5D8B25E857E3}" type="pres">
      <dgm:prSet presAssocID="{459FB39C-D71E-47EE-9B48-FCABCC31A6E4}" presName="root" presStyleCnt="0">
        <dgm:presLayoutVars>
          <dgm:dir/>
          <dgm:resizeHandles val="exact"/>
        </dgm:presLayoutVars>
      </dgm:prSet>
      <dgm:spPr/>
    </dgm:pt>
    <dgm:pt modelId="{80AD02ED-6530-4DF6-AEE9-85DB14E55EDC}" type="pres">
      <dgm:prSet presAssocID="{6AD8BF21-6AD8-4D08-AD27-6DA70721C625}" presName="compNode" presStyleCnt="0"/>
      <dgm:spPr/>
    </dgm:pt>
    <dgm:pt modelId="{E20E4B70-E5A0-4CA9-A297-17FBAFA383A7}" type="pres">
      <dgm:prSet presAssocID="{6AD8BF21-6AD8-4D08-AD27-6DA70721C625}" presName="bgRect" presStyleLbl="bgShp" presStyleIdx="0" presStyleCnt="4"/>
      <dgm:spPr/>
    </dgm:pt>
    <dgm:pt modelId="{4E419A21-4E0E-4276-AE00-76F8F9835D2B}" type="pres">
      <dgm:prSet presAssocID="{6AD8BF21-6AD8-4D08-AD27-6DA70721C62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D837292-D691-4490-B5CA-1E405E141D7C}" type="pres">
      <dgm:prSet presAssocID="{6AD8BF21-6AD8-4D08-AD27-6DA70721C625}" presName="spaceRect" presStyleCnt="0"/>
      <dgm:spPr/>
    </dgm:pt>
    <dgm:pt modelId="{67DB1092-D7D3-4C9A-ABA7-44C2A0B8E7C6}" type="pres">
      <dgm:prSet presAssocID="{6AD8BF21-6AD8-4D08-AD27-6DA70721C625}" presName="parTx" presStyleLbl="revTx" presStyleIdx="0" presStyleCnt="7">
        <dgm:presLayoutVars>
          <dgm:chMax val="0"/>
          <dgm:chPref val="0"/>
        </dgm:presLayoutVars>
      </dgm:prSet>
      <dgm:spPr/>
    </dgm:pt>
    <dgm:pt modelId="{C55CBB48-3E06-4DC2-B96E-1FA2AE1DA3A4}" type="pres">
      <dgm:prSet presAssocID="{6AD8BF21-6AD8-4D08-AD27-6DA70721C625}" presName="desTx" presStyleLbl="revTx" presStyleIdx="1" presStyleCnt="7">
        <dgm:presLayoutVars/>
      </dgm:prSet>
      <dgm:spPr/>
    </dgm:pt>
    <dgm:pt modelId="{5AE960A2-6B4C-45E7-85CE-BFFF498B5583}" type="pres">
      <dgm:prSet presAssocID="{39DC2FF4-AD4A-42B5-891C-9148D2A8A01A}" presName="sibTrans" presStyleCnt="0"/>
      <dgm:spPr/>
    </dgm:pt>
    <dgm:pt modelId="{294F7E7A-DD9C-47C4-BA87-A66C8BD49F3E}" type="pres">
      <dgm:prSet presAssocID="{7BC98613-CFDF-4689-B403-1227E3538BFF}" presName="compNode" presStyleCnt="0"/>
      <dgm:spPr/>
    </dgm:pt>
    <dgm:pt modelId="{D426C444-E67B-487E-B06F-EB282BA2C611}" type="pres">
      <dgm:prSet presAssocID="{7BC98613-CFDF-4689-B403-1227E3538BFF}" presName="bgRect" presStyleLbl="bgShp" presStyleIdx="1" presStyleCnt="4"/>
      <dgm:spPr/>
    </dgm:pt>
    <dgm:pt modelId="{B1E15E17-F370-4C7E-9E9A-8C123B87FD7E}" type="pres">
      <dgm:prSet presAssocID="{7BC98613-CFDF-4689-B403-1227E3538BF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07C29FC-0C34-41AB-BB55-AAA47A4A6528}" type="pres">
      <dgm:prSet presAssocID="{7BC98613-CFDF-4689-B403-1227E3538BFF}" presName="spaceRect" presStyleCnt="0"/>
      <dgm:spPr/>
    </dgm:pt>
    <dgm:pt modelId="{2197102A-EEC2-4F64-9101-0D34DBEB747A}" type="pres">
      <dgm:prSet presAssocID="{7BC98613-CFDF-4689-B403-1227E3538BFF}" presName="parTx" presStyleLbl="revTx" presStyleIdx="2" presStyleCnt="7">
        <dgm:presLayoutVars>
          <dgm:chMax val="0"/>
          <dgm:chPref val="0"/>
        </dgm:presLayoutVars>
      </dgm:prSet>
      <dgm:spPr/>
    </dgm:pt>
    <dgm:pt modelId="{3603CEA8-5CEF-46A5-B295-E21013443FF8}" type="pres">
      <dgm:prSet presAssocID="{7BC98613-CFDF-4689-B403-1227E3538BFF}" presName="desTx" presStyleLbl="revTx" presStyleIdx="3" presStyleCnt="7">
        <dgm:presLayoutVars/>
      </dgm:prSet>
      <dgm:spPr/>
    </dgm:pt>
    <dgm:pt modelId="{BC017953-4FCA-4B55-A95B-ED3646B1BEBC}" type="pres">
      <dgm:prSet presAssocID="{98DE03FB-FDDE-473E-8A7B-3F0CD4857704}" presName="sibTrans" presStyleCnt="0"/>
      <dgm:spPr/>
    </dgm:pt>
    <dgm:pt modelId="{3A59D00A-DC90-4830-8B20-BD5BA1A9802B}" type="pres">
      <dgm:prSet presAssocID="{17EA8F16-CB69-44CB-9E48-2581F363DB26}" presName="compNode" presStyleCnt="0"/>
      <dgm:spPr/>
    </dgm:pt>
    <dgm:pt modelId="{F727134B-65BF-49A1-BD9A-060202A6E542}" type="pres">
      <dgm:prSet presAssocID="{17EA8F16-CB69-44CB-9E48-2581F363DB26}" presName="bgRect" presStyleLbl="bgShp" presStyleIdx="2" presStyleCnt="4"/>
      <dgm:spPr/>
    </dgm:pt>
    <dgm:pt modelId="{9F64B0C3-35CD-41E1-8381-915F656E5105}" type="pres">
      <dgm:prSet presAssocID="{17EA8F16-CB69-44CB-9E48-2581F363DB2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267F3EB9-9DF5-47C0-A982-FF269F4F5A81}" type="pres">
      <dgm:prSet presAssocID="{17EA8F16-CB69-44CB-9E48-2581F363DB26}" presName="spaceRect" presStyleCnt="0"/>
      <dgm:spPr/>
    </dgm:pt>
    <dgm:pt modelId="{527DDC37-BE73-4179-9E48-3ED4ABF27389}" type="pres">
      <dgm:prSet presAssocID="{17EA8F16-CB69-44CB-9E48-2581F363DB26}" presName="parTx" presStyleLbl="revTx" presStyleIdx="4" presStyleCnt="7">
        <dgm:presLayoutVars>
          <dgm:chMax val="0"/>
          <dgm:chPref val="0"/>
        </dgm:presLayoutVars>
      </dgm:prSet>
      <dgm:spPr/>
    </dgm:pt>
    <dgm:pt modelId="{40DD2124-07E7-47F4-BB37-D4D4147B74C2}" type="pres">
      <dgm:prSet presAssocID="{17EA8F16-CB69-44CB-9E48-2581F363DB26}" presName="desTx" presStyleLbl="revTx" presStyleIdx="5" presStyleCnt="7">
        <dgm:presLayoutVars/>
      </dgm:prSet>
      <dgm:spPr/>
    </dgm:pt>
    <dgm:pt modelId="{9405D3DB-344E-449E-9E36-9BC8E5DD404B}" type="pres">
      <dgm:prSet presAssocID="{FF45F055-0B99-4EC8-8DBC-95095AE8BE61}" presName="sibTrans" presStyleCnt="0"/>
      <dgm:spPr/>
    </dgm:pt>
    <dgm:pt modelId="{4A541691-45CD-4C31-9354-B302977A602C}" type="pres">
      <dgm:prSet presAssocID="{ABA3E475-0F9B-4D4B-9573-93F3B78B9B41}" presName="compNode" presStyleCnt="0"/>
      <dgm:spPr/>
    </dgm:pt>
    <dgm:pt modelId="{17FEE79B-24BC-44FD-A6AF-94C78B945868}" type="pres">
      <dgm:prSet presAssocID="{ABA3E475-0F9B-4D4B-9573-93F3B78B9B41}" presName="bgRect" presStyleLbl="bgShp" presStyleIdx="3" presStyleCnt="4"/>
      <dgm:spPr/>
    </dgm:pt>
    <dgm:pt modelId="{530CDB5A-EF81-4B11-A678-34D6D95F4F14}" type="pres">
      <dgm:prSet presAssocID="{ABA3E475-0F9B-4D4B-9573-93F3B78B9B4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217CA4D-8002-4967-8CF4-F354C1904FCF}" type="pres">
      <dgm:prSet presAssocID="{ABA3E475-0F9B-4D4B-9573-93F3B78B9B41}" presName="spaceRect" presStyleCnt="0"/>
      <dgm:spPr/>
    </dgm:pt>
    <dgm:pt modelId="{209A2912-7626-4988-BC77-36E3C5081DE5}" type="pres">
      <dgm:prSet presAssocID="{ABA3E475-0F9B-4D4B-9573-93F3B78B9B41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25BF1D03-E93B-410A-A2E0-8EA96C9FA46E}" srcId="{17EA8F16-CB69-44CB-9E48-2581F363DB26}" destId="{94350691-7394-445F-A603-9376A4FC11C2}" srcOrd="1" destOrd="0" parTransId="{93E2B321-5CBA-4CA7-B8F1-06F77C9615AE}" sibTransId="{60D37B21-E303-47BF-9AA7-1F6A8612151C}"/>
    <dgm:cxn modelId="{BEBB3210-90A3-42F2-833A-12D77FC76BB3}" type="presOf" srcId="{AD6F8BC6-D2E2-4699-A33E-6327DC0379F9}" destId="{3603CEA8-5CEF-46A5-B295-E21013443FF8}" srcOrd="0" destOrd="0" presId="urn:microsoft.com/office/officeart/2018/2/layout/IconVerticalSolidList"/>
    <dgm:cxn modelId="{3CC57114-9C5B-470F-B6D7-5D93955096F6}" type="presOf" srcId="{D5EA8B69-9C3A-4922-A285-99A227E3B892}" destId="{C55CBB48-3E06-4DC2-B96E-1FA2AE1DA3A4}" srcOrd="0" destOrd="1" presId="urn:microsoft.com/office/officeart/2018/2/layout/IconVerticalSolidList"/>
    <dgm:cxn modelId="{0426D015-3473-4A75-8742-AF4621E39E42}" srcId="{7BC98613-CFDF-4689-B403-1227E3538BFF}" destId="{AD75C91E-3A6D-44D0-AC21-D4055147E8D6}" srcOrd="1" destOrd="0" parTransId="{12D45FF4-E3F2-47C3-B9DC-0BE910CC8D87}" sibTransId="{55DA0EF8-B921-46DE-BD08-A780B86841A9}"/>
    <dgm:cxn modelId="{85EE812C-5758-4C2A-B640-F15E46F48618}" srcId="{6AD8BF21-6AD8-4D08-AD27-6DA70721C625}" destId="{BA895D01-C14C-48F8-858A-0CC66CCEAFF2}" srcOrd="0" destOrd="0" parTransId="{683B8ADB-2FA8-4C16-AFAB-F580C7894BC7}" sibTransId="{0B795EEE-DFC3-4353-B9D8-CAF7A41C892D}"/>
    <dgm:cxn modelId="{50BDE52F-08EB-4C58-886E-A4F1996C02FE}" srcId="{6AD8BF21-6AD8-4D08-AD27-6DA70721C625}" destId="{D5EA8B69-9C3A-4922-A285-99A227E3B892}" srcOrd="1" destOrd="0" parTransId="{3D914B89-5931-4604-A0FB-A258DBB49D9D}" sibTransId="{6251E2C4-033D-4C74-8370-3AAA8E725C02}"/>
    <dgm:cxn modelId="{F450C132-D8A9-4D06-9EE9-6350498BEAB9}" type="presOf" srcId="{7BC98613-CFDF-4689-B403-1227E3538BFF}" destId="{2197102A-EEC2-4F64-9101-0D34DBEB747A}" srcOrd="0" destOrd="0" presId="urn:microsoft.com/office/officeart/2018/2/layout/IconVerticalSolidList"/>
    <dgm:cxn modelId="{353B0E35-2F50-4201-8D57-AF9F085AF956}" type="presOf" srcId="{8A6B7957-4838-4D82-AE1B-12F504F9CE47}" destId="{40DD2124-07E7-47F4-BB37-D4D4147B74C2}" srcOrd="0" destOrd="0" presId="urn:microsoft.com/office/officeart/2018/2/layout/IconVerticalSolidList"/>
    <dgm:cxn modelId="{BEFEA955-8BFA-44B1-92BA-C14C2DE4A979}" type="presOf" srcId="{94350691-7394-445F-A603-9376A4FC11C2}" destId="{40DD2124-07E7-47F4-BB37-D4D4147B74C2}" srcOrd="0" destOrd="1" presId="urn:microsoft.com/office/officeart/2018/2/layout/IconVerticalSolidList"/>
    <dgm:cxn modelId="{94B1A87D-6C7B-459C-80CF-5643D8B9ADF1}" srcId="{7BC98613-CFDF-4689-B403-1227E3538BFF}" destId="{96D31988-9F19-4EE8-9FEC-1FFE2F17DE15}" srcOrd="2" destOrd="0" parTransId="{D0E22FA8-E127-4913-A585-109144FB8B40}" sibTransId="{43E83F74-C318-4C58-92DA-4668B4CA7859}"/>
    <dgm:cxn modelId="{14A21C82-C16A-4C05-B09B-6A799EAA0D17}" type="presOf" srcId="{ABA3E475-0F9B-4D4B-9573-93F3B78B9B41}" destId="{209A2912-7626-4988-BC77-36E3C5081DE5}" srcOrd="0" destOrd="0" presId="urn:microsoft.com/office/officeart/2018/2/layout/IconVerticalSolidList"/>
    <dgm:cxn modelId="{E57FC485-EC33-45A4-A980-AEBF5CCD4B43}" srcId="{6AD8BF21-6AD8-4D08-AD27-6DA70721C625}" destId="{E584D639-E02E-456A-AD15-B8646876A27F}" srcOrd="2" destOrd="0" parTransId="{39AB8AED-0CBE-442F-8373-9CA35F046E8C}" sibTransId="{8D239013-4B58-4162-AF26-702F963AC812}"/>
    <dgm:cxn modelId="{CAD5418C-AB61-415D-943D-2989135FF095}" type="presOf" srcId="{BA895D01-C14C-48F8-858A-0CC66CCEAFF2}" destId="{C55CBB48-3E06-4DC2-B96E-1FA2AE1DA3A4}" srcOrd="0" destOrd="0" presId="urn:microsoft.com/office/officeart/2018/2/layout/IconVerticalSolidList"/>
    <dgm:cxn modelId="{3191188D-90DC-4A3C-88DE-977F112289E5}" srcId="{17EA8F16-CB69-44CB-9E48-2581F363DB26}" destId="{9B9702BE-D8AA-4C46-BA1E-EC019837F110}" srcOrd="2" destOrd="0" parTransId="{53BA50D6-015B-4BB5-BEBE-26135591F2B9}" sibTransId="{364F1A05-AEE4-4AB7-A979-A83DF1A82935}"/>
    <dgm:cxn modelId="{D8EF6295-548A-4EAE-BA9E-B7FFB7CEA1F0}" srcId="{459FB39C-D71E-47EE-9B48-FCABCC31A6E4}" destId="{7BC98613-CFDF-4689-B403-1227E3538BFF}" srcOrd="1" destOrd="0" parTransId="{412E24E4-FB73-4FF8-B8AE-922E9ADF750B}" sibTransId="{98DE03FB-FDDE-473E-8A7B-3F0CD4857704}"/>
    <dgm:cxn modelId="{863D9B98-DBEC-4974-B663-788E0BC0962F}" srcId="{459FB39C-D71E-47EE-9B48-FCABCC31A6E4}" destId="{ABA3E475-0F9B-4D4B-9573-93F3B78B9B41}" srcOrd="3" destOrd="0" parTransId="{D1BD21E9-179C-428C-BBFD-3A226C4D4F26}" sibTransId="{C6324F02-7B70-49A4-8112-5AAE174B0EC1}"/>
    <dgm:cxn modelId="{4A03E198-12C0-42AC-A622-760833681C10}" type="presOf" srcId="{E584D639-E02E-456A-AD15-B8646876A27F}" destId="{C55CBB48-3E06-4DC2-B96E-1FA2AE1DA3A4}" srcOrd="0" destOrd="2" presId="urn:microsoft.com/office/officeart/2018/2/layout/IconVerticalSolidList"/>
    <dgm:cxn modelId="{3081689F-F6B8-4C2F-B61E-55698AAA4A7E}" srcId="{17EA8F16-CB69-44CB-9E48-2581F363DB26}" destId="{8A6B7957-4838-4D82-AE1B-12F504F9CE47}" srcOrd="0" destOrd="0" parTransId="{1CB0A8EF-931F-451A-8371-8056451DC666}" sibTransId="{425255DC-F1CE-4B62-A7DE-3E4BBED77DE6}"/>
    <dgm:cxn modelId="{FB55B6A0-8D93-4738-9F6B-6FDFC29CD4EE}" type="presOf" srcId="{17EA8F16-CB69-44CB-9E48-2581F363DB26}" destId="{527DDC37-BE73-4179-9E48-3ED4ABF27389}" srcOrd="0" destOrd="0" presId="urn:microsoft.com/office/officeart/2018/2/layout/IconVerticalSolidList"/>
    <dgm:cxn modelId="{7A56A1BE-778F-49AB-9639-5279BC82D536}" srcId="{459FB39C-D71E-47EE-9B48-FCABCC31A6E4}" destId="{17EA8F16-CB69-44CB-9E48-2581F363DB26}" srcOrd="2" destOrd="0" parTransId="{CC470D8E-6D9A-40E6-9EB0-6787EAEE6CD6}" sibTransId="{FF45F055-0B99-4EC8-8DBC-95095AE8BE61}"/>
    <dgm:cxn modelId="{59686BC2-874F-4A79-A736-24429F4F8031}" srcId="{459FB39C-D71E-47EE-9B48-FCABCC31A6E4}" destId="{6AD8BF21-6AD8-4D08-AD27-6DA70721C625}" srcOrd="0" destOrd="0" parTransId="{22F7939D-A2D4-435A-B077-715B35250FA3}" sibTransId="{39DC2FF4-AD4A-42B5-891C-9148D2A8A01A}"/>
    <dgm:cxn modelId="{36F7C8CA-5337-4391-81FE-6CA7F0EAF010}" type="presOf" srcId="{96D31988-9F19-4EE8-9FEC-1FFE2F17DE15}" destId="{3603CEA8-5CEF-46A5-B295-E21013443FF8}" srcOrd="0" destOrd="2" presId="urn:microsoft.com/office/officeart/2018/2/layout/IconVerticalSolidList"/>
    <dgm:cxn modelId="{F9C80ECC-BD6B-4D3A-9945-8D0B9F8B75FE}" type="presOf" srcId="{AD75C91E-3A6D-44D0-AC21-D4055147E8D6}" destId="{3603CEA8-5CEF-46A5-B295-E21013443FF8}" srcOrd="0" destOrd="1" presId="urn:microsoft.com/office/officeart/2018/2/layout/IconVerticalSolidList"/>
    <dgm:cxn modelId="{E02686D3-DD75-47C4-9700-EAFD9E8D2701}" type="presOf" srcId="{9B9702BE-D8AA-4C46-BA1E-EC019837F110}" destId="{40DD2124-07E7-47F4-BB37-D4D4147B74C2}" srcOrd="0" destOrd="2" presId="urn:microsoft.com/office/officeart/2018/2/layout/IconVerticalSolidList"/>
    <dgm:cxn modelId="{465C32DD-E53E-423E-BB0F-13FA56560FC3}" srcId="{7BC98613-CFDF-4689-B403-1227E3538BFF}" destId="{AD6F8BC6-D2E2-4699-A33E-6327DC0379F9}" srcOrd="0" destOrd="0" parTransId="{F1FEA412-662F-4B2B-A896-64C05EDFBB0D}" sibTransId="{FF1D7402-FBA6-4CB8-88A9-EF1378552AED}"/>
    <dgm:cxn modelId="{EB308DE7-9A2B-4187-B52A-86030F8DAAF7}" type="presOf" srcId="{459FB39C-D71E-47EE-9B48-FCABCC31A6E4}" destId="{16C928EA-0C2F-4867-AA6F-5D8B25E857E3}" srcOrd="0" destOrd="0" presId="urn:microsoft.com/office/officeart/2018/2/layout/IconVerticalSolidList"/>
    <dgm:cxn modelId="{BC3DF7F8-E9E6-4FC7-8190-7DE1CBFC4BAA}" type="presOf" srcId="{6AD8BF21-6AD8-4D08-AD27-6DA70721C625}" destId="{67DB1092-D7D3-4C9A-ABA7-44C2A0B8E7C6}" srcOrd="0" destOrd="0" presId="urn:microsoft.com/office/officeart/2018/2/layout/IconVerticalSolidList"/>
    <dgm:cxn modelId="{19CD531F-1885-4923-AA85-29048707C6C5}" type="presParOf" srcId="{16C928EA-0C2F-4867-AA6F-5D8B25E857E3}" destId="{80AD02ED-6530-4DF6-AEE9-85DB14E55EDC}" srcOrd="0" destOrd="0" presId="urn:microsoft.com/office/officeart/2018/2/layout/IconVerticalSolidList"/>
    <dgm:cxn modelId="{09DC59A7-27C4-424E-AB6C-C11F0C700FAC}" type="presParOf" srcId="{80AD02ED-6530-4DF6-AEE9-85DB14E55EDC}" destId="{E20E4B70-E5A0-4CA9-A297-17FBAFA383A7}" srcOrd="0" destOrd="0" presId="urn:microsoft.com/office/officeart/2018/2/layout/IconVerticalSolidList"/>
    <dgm:cxn modelId="{8F327CB3-C35C-46B7-B94E-66DA38F8C7CB}" type="presParOf" srcId="{80AD02ED-6530-4DF6-AEE9-85DB14E55EDC}" destId="{4E419A21-4E0E-4276-AE00-76F8F9835D2B}" srcOrd="1" destOrd="0" presId="urn:microsoft.com/office/officeart/2018/2/layout/IconVerticalSolidList"/>
    <dgm:cxn modelId="{FBFC480F-941C-435F-954C-9EDAE1A619FE}" type="presParOf" srcId="{80AD02ED-6530-4DF6-AEE9-85DB14E55EDC}" destId="{4D837292-D691-4490-B5CA-1E405E141D7C}" srcOrd="2" destOrd="0" presId="urn:microsoft.com/office/officeart/2018/2/layout/IconVerticalSolidList"/>
    <dgm:cxn modelId="{C7065F70-EE79-4CF5-88F2-7EB2C8305B01}" type="presParOf" srcId="{80AD02ED-6530-4DF6-AEE9-85DB14E55EDC}" destId="{67DB1092-D7D3-4C9A-ABA7-44C2A0B8E7C6}" srcOrd="3" destOrd="0" presId="urn:microsoft.com/office/officeart/2018/2/layout/IconVerticalSolidList"/>
    <dgm:cxn modelId="{4A0C351B-6A4A-4507-9DB6-9CF9B146BB6D}" type="presParOf" srcId="{80AD02ED-6530-4DF6-AEE9-85DB14E55EDC}" destId="{C55CBB48-3E06-4DC2-B96E-1FA2AE1DA3A4}" srcOrd="4" destOrd="0" presId="urn:microsoft.com/office/officeart/2018/2/layout/IconVerticalSolidList"/>
    <dgm:cxn modelId="{DA982669-F97B-4C12-8750-18BE20305172}" type="presParOf" srcId="{16C928EA-0C2F-4867-AA6F-5D8B25E857E3}" destId="{5AE960A2-6B4C-45E7-85CE-BFFF498B5583}" srcOrd="1" destOrd="0" presId="urn:microsoft.com/office/officeart/2018/2/layout/IconVerticalSolidList"/>
    <dgm:cxn modelId="{571850B5-D4DA-416D-8E91-38141C324C02}" type="presParOf" srcId="{16C928EA-0C2F-4867-AA6F-5D8B25E857E3}" destId="{294F7E7A-DD9C-47C4-BA87-A66C8BD49F3E}" srcOrd="2" destOrd="0" presId="urn:microsoft.com/office/officeart/2018/2/layout/IconVerticalSolidList"/>
    <dgm:cxn modelId="{BDB431A5-B75F-4B8C-AAA3-6FD10CF2E189}" type="presParOf" srcId="{294F7E7A-DD9C-47C4-BA87-A66C8BD49F3E}" destId="{D426C444-E67B-487E-B06F-EB282BA2C611}" srcOrd="0" destOrd="0" presId="urn:microsoft.com/office/officeart/2018/2/layout/IconVerticalSolidList"/>
    <dgm:cxn modelId="{64F666AA-D3B3-43BD-9169-D59E5D85C393}" type="presParOf" srcId="{294F7E7A-DD9C-47C4-BA87-A66C8BD49F3E}" destId="{B1E15E17-F370-4C7E-9E9A-8C123B87FD7E}" srcOrd="1" destOrd="0" presId="urn:microsoft.com/office/officeart/2018/2/layout/IconVerticalSolidList"/>
    <dgm:cxn modelId="{A916E27B-62BC-49BC-9710-00A6AB603CF8}" type="presParOf" srcId="{294F7E7A-DD9C-47C4-BA87-A66C8BD49F3E}" destId="{307C29FC-0C34-41AB-BB55-AAA47A4A6528}" srcOrd="2" destOrd="0" presId="urn:microsoft.com/office/officeart/2018/2/layout/IconVerticalSolidList"/>
    <dgm:cxn modelId="{C5230848-821E-4709-890C-C89D8BF684F9}" type="presParOf" srcId="{294F7E7A-DD9C-47C4-BA87-A66C8BD49F3E}" destId="{2197102A-EEC2-4F64-9101-0D34DBEB747A}" srcOrd="3" destOrd="0" presId="urn:microsoft.com/office/officeart/2018/2/layout/IconVerticalSolidList"/>
    <dgm:cxn modelId="{9D8B3645-CD34-445A-8C05-79B133565BBC}" type="presParOf" srcId="{294F7E7A-DD9C-47C4-BA87-A66C8BD49F3E}" destId="{3603CEA8-5CEF-46A5-B295-E21013443FF8}" srcOrd="4" destOrd="0" presId="urn:microsoft.com/office/officeart/2018/2/layout/IconVerticalSolidList"/>
    <dgm:cxn modelId="{FA572FFB-6E4B-47F3-9CA3-D692744A11F2}" type="presParOf" srcId="{16C928EA-0C2F-4867-AA6F-5D8B25E857E3}" destId="{BC017953-4FCA-4B55-A95B-ED3646B1BEBC}" srcOrd="3" destOrd="0" presId="urn:microsoft.com/office/officeart/2018/2/layout/IconVerticalSolidList"/>
    <dgm:cxn modelId="{8AE9D2D0-C415-4E84-870E-AAD820E86C2E}" type="presParOf" srcId="{16C928EA-0C2F-4867-AA6F-5D8B25E857E3}" destId="{3A59D00A-DC90-4830-8B20-BD5BA1A9802B}" srcOrd="4" destOrd="0" presId="urn:microsoft.com/office/officeart/2018/2/layout/IconVerticalSolidList"/>
    <dgm:cxn modelId="{69DE7401-0BA0-4F6F-BCDA-6F2958575B6F}" type="presParOf" srcId="{3A59D00A-DC90-4830-8B20-BD5BA1A9802B}" destId="{F727134B-65BF-49A1-BD9A-060202A6E542}" srcOrd="0" destOrd="0" presId="urn:microsoft.com/office/officeart/2018/2/layout/IconVerticalSolidList"/>
    <dgm:cxn modelId="{A05E1434-7E40-44EE-88A6-797EAC8DC269}" type="presParOf" srcId="{3A59D00A-DC90-4830-8B20-BD5BA1A9802B}" destId="{9F64B0C3-35CD-41E1-8381-915F656E5105}" srcOrd="1" destOrd="0" presId="urn:microsoft.com/office/officeart/2018/2/layout/IconVerticalSolidList"/>
    <dgm:cxn modelId="{DB20C51A-D128-4196-A694-0A8D22FE5D35}" type="presParOf" srcId="{3A59D00A-DC90-4830-8B20-BD5BA1A9802B}" destId="{267F3EB9-9DF5-47C0-A982-FF269F4F5A81}" srcOrd="2" destOrd="0" presId="urn:microsoft.com/office/officeart/2018/2/layout/IconVerticalSolidList"/>
    <dgm:cxn modelId="{F33051A9-9734-4FF4-A85A-AC9244A8FC66}" type="presParOf" srcId="{3A59D00A-DC90-4830-8B20-BD5BA1A9802B}" destId="{527DDC37-BE73-4179-9E48-3ED4ABF27389}" srcOrd="3" destOrd="0" presId="urn:microsoft.com/office/officeart/2018/2/layout/IconVerticalSolidList"/>
    <dgm:cxn modelId="{F1964FDC-B140-4F1F-864D-EEB3FF4649BB}" type="presParOf" srcId="{3A59D00A-DC90-4830-8B20-BD5BA1A9802B}" destId="{40DD2124-07E7-47F4-BB37-D4D4147B74C2}" srcOrd="4" destOrd="0" presId="urn:microsoft.com/office/officeart/2018/2/layout/IconVerticalSolidList"/>
    <dgm:cxn modelId="{40F41399-7987-4D14-94FA-E0E595F61BAE}" type="presParOf" srcId="{16C928EA-0C2F-4867-AA6F-5D8B25E857E3}" destId="{9405D3DB-344E-449E-9E36-9BC8E5DD404B}" srcOrd="5" destOrd="0" presId="urn:microsoft.com/office/officeart/2018/2/layout/IconVerticalSolidList"/>
    <dgm:cxn modelId="{5B3BFB71-CA24-4233-A106-E02AEFBF4634}" type="presParOf" srcId="{16C928EA-0C2F-4867-AA6F-5D8B25E857E3}" destId="{4A541691-45CD-4C31-9354-B302977A602C}" srcOrd="6" destOrd="0" presId="urn:microsoft.com/office/officeart/2018/2/layout/IconVerticalSolidList"/>
    <dgm:cxn modelId="{95CB076D-268D-4706-8B17-0B77CB5CA895}" type="presParOf" srcId="{4A541691-45CD-4C31-9354-B302977A602C}" destId="{17FEE79B-24BC-44FD-A6AF-94C78B945868}" srcOrd="0" destOrd="0" presId="urn:microsoft.com/office/officeart/2018/2/layout/IconVerticalSolidList"/>
    <dgm:cxn modelId="{11CFC688-6563-461C-B9B3-7FC86360AB43}" type="presParOf" srcId="{4A541691-45CD-4C31-9354-B302977A602C}" destId="{530CDB5A-EF81-4B11-A678-34D6D95F4F14}" srcOrd="1" destOrd="0" presId="urn:microsoft.com/office/officeart/2018/2/layout/IconVerticalSolidList"/>
    <dgm:cxn modelId="{C11C721B-E5CD-43D7-A0A0-6D85E4C2F281}" type="presParOf" srcId="{4A541691-45CD-4C31-9354-B302977A602C}" destId="{E217CA4D-8002-4967-8CF4-F354C1904FCF}" srcOrd="2" destOrd="0" presId="urn:microsoft.com/office/officeart/2018/2/layout/IconVerticalSolidList"/>
    <dgm:cxn modelId="{17635B21-8C62-4B33-85C8-0737A24033A6}" type="presParOf" srcId="{4A541691-45CD-4C31-9354-B302977A602C}" destId="{209A2912-7626-4988-BC77-36E3C5081D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6011C-279B-49F5-ABE3-1ADC7CA6492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BE7A046-D934-40BF-8720-E47D5E801A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Adaptability</a:t>
          </a:r>
        </a:p>
      </dgm:t>
    </dgm:pt>
    <dgm:pt modelId="{73706884-DBF3-48A2-9802-1C5324466630}" type="parTrans" cxnId="{47AE7B35-E520-4332-A04D-8923FD3EBF8D}">
      <dgm:prSet/>
      <dgm:spPr/>
      <dgm:t>
        <a:bodyPr/>
        <a:lstStyle/>
        <a:p>
          <a:endParaRPr lang="en-US"/>
        </a:p>
      </dgm:t>
    </dgm:pt>
    <dgm:pt modelId="{EEE3F07F-E93A-4796-8F3C-66DB8B7E8753}" type="sibTrans" cxnId="{47AE7B35-E520-4332-A04D-8923FD3EBF8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B8200C4-2C46-40EE-AABB-A3F5E832CA7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Resilience &amp; inner strength</a:t>
          </a:r>
        </a:p>
      </dgm:t>
    </dgm:pt>
    <dgm:pt modelId="{2CFEC66C-4344-4FB2-BF95-5F8DA8F0ECF6}" type="parTrans" cxnId="{DDEE45FF-AEC1-49DB-A517-081BDDC88417}">
      <dgm:prSet/>
      <dgm:spPr/>
      <dgm:t>
        <a:bodyPr/>
        <a:lstStyle/>
        <a:p>
          <a:endParaRPr lang="en-US"/>
        </a:p>
      </dgm:t>
    </dgm:pt>
    <dgm:pt modelId="{2DC5BB90-FB2B-43A3-9FBA-944B32743A4F}" type="sibTrans" cxnId="{DDEE45FF-AEC1-49DB-A517-081BDDC8841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279469D-ECC3-4E5C-99D8-BB3BE5EC5BB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Clear priorities</a:t>
          </a:r>
        </a:p>
      </dgm:t>
    </dgm:pt>
    <dgm:pt modelId="{FEB3099A-7899-416C-8DEF-F2CD54CF5857}" type="parTrans" cxnId="{04165695-F5B4-417D-8E8A-7DD90D915C32}">
      <dgm:prSet/>
      <dgm:spPr/>
      <dgm:t>
        <a:bodyPr/>
        <a:lstStyle/>
        <a:p>
          <a:endParaRPr lang="en-US"/>
        </a:p>
      </dgm:t>
    </dgm:pt>
    <dgm:pt modelId="{A6D63186-746F-408D-AC4B-CB1D34A1CC99}" type="sibTrans" cxnId="{04165695-F5B4-417D-8E8A-7DD90D915C32}">
      <dgm:prSet/>
      <dgm:spPr/>
      <dgm:t>
        <a:bodyPr/>
        <a:lstStyle/>
        <a:p>
          <a:endParaRPr lang="en-US"/>
        </a:p>
      </dgm:t>
    </dgm:pt>
    <dgm:pt modelId="{7D17EFEA-268D-4295-B99C-0E249631D0AB}">
      <dgm:prSet phldrT="[Text]" phldr="0"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"/>
            </a:rPr>
            <a:t> Work experience</a:t>
          </a:r>
        </a:p>
      </dgm:t>
    </dgm:pt>
    <dgm:pt modelId="{2F88B4D0-CCA1-49AD-8789-BC7F22D12776}" type="parTrans" cxnId="{F56D12B1-8D3F-4C74-A281-531B622DEBB9}">
      <dgm:prSet/>
      <dgm:spPr/>
    </dgm:pt>
    <dgm:pt modelId="{8AC77D4F-1283-4540-A4B3-DEBC23A4C543}" type="sibTrans" cxnId="{F56D12B1-8D3F-4C74-A281-531B622DEBB9}">
      <dgm:prSet/>
      <dgm:spPr/>
    </dgm:pt>
    <dgm:pt modelId="{228BFB74-E1B8-4C51-9DE6-CB5E0086443A}">
      <dgm:prSet phldrT="[Text]" phldr="0"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"/>
            </a:rPr>
            <a:t> Maturity</a:t>
          </a:r>
        </a:p>
      </dgm:t>
    </dgm:pt>
    <dgm:pt modelId="{9B8432CC-9180-4DC7-94EC-B0DAE513EFC9}" type="parTrans" cxnId="{292D7212-3116-4D49-B225-565EA6032408}">
      <dgm:prSet/>
      <dgm:spPr/>
    </dgm:pt>
    <dgm:pt modelId="{41252245-D8BB-4182-BE48-84E6699DCA09}" type="sibTrans" cxnId="{292D7212-3116-4D49-B225-565EA6032408}">
      <dgm:prSet/>
      <dgm:spPr/>
    </dgm:pt>
    <dgm:pt modelId="{DC2F8EF7-697B-4376-98EA-124DEFA3A69B}" type="pres">
      <dgm:prSet presAssocID="{EE96011C-279B-49F5-ABE3-1ADC7CA64923}" presName="root" presStyleCnt="0">
        <dgm:presLayoutVars>
          <dgm:dir/>
          <dgm:resizeHandles val="exact"/>
        </dgm:presLayoutVars>
      </dgm:prSet>
      <dgm:spPr/>
    </dgm:pt>
    <dgm:pt modelId="{D1DF633A-FC4C-43F9-9E97-A6CCD834B82F}" type="pres">
      <dgm:prSet presAssocID="{EE96011C-279B-49F5-ABE3-1ADC7CA64923}" presName="container" presStyleCnt="0">
        <dgm:presLayoutVars>
          <dgm:dir/>
          <dgm:resizeHandles val="exact"/>
        </dgm:presLayoutVars>
      </dgm:prSet>
      <dgm:spPr/>
    </dgm:pt>
    <dgm:pt modelId="{847A5087-2F6D-41D3-B963-BD206A598CA2}" type="pres">
      <dgm:prSet presAssocID="{5BE7A046-D934-40BF-8720-E47D5E801AB7}" presName="compNode" presStyleCnt="0"/>
      <dgm:spPr/>
    </dgm:pt>
    <dgm:pt modelId="{9C4498A9-4E46-4D51-B19E-EB7A92394B91}" type="pres">
      <dgm:prSet presAssocID="{5BE7A046-D934-40BF-8720-E47D5E801AB7}" presName="iconBgRect" presStyleLbl="bgShp" presStyleIdx="0" presStyleCnt="5"/>
      <dgm:spPr/>
    </dgm:pt>
    <dgm:pt modelId="{B9F5312C-0DFC-4C3D-80D1-E982BFE1EEBB}" type="pres">
      <dgm:prSet presAssocID="{5BE7A046-D934-40BF-8720-E47D5E801AB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 Pieces"/>
        </a:ext>
      </dgm:extLst>
    </dgm:pt>
    <dgm:pt modelId="{5866D9DD-AE83-4821-9C77-F4BE77679A73}" type="pres">
      <dgm:prSet presAssocID="{5BE7A046-D934-40BF-8720-E47D5E801AB7}" presName="spaceRect" presStyleCnt="0"/>
      <dgm:spPr/>
    </dgm:pt>
    <dgm:pt modelId="{C81A6290-9CEB-487F-9849-EA95857B4AC3}" type="pres">
      <dgm:prSet presAssocID="{5BE7A046-D934-40BF-8720-E47D5E801AB7}" presName="textRect" presStyleLbl="revTx" presStyleIdx="0" presStyleCnt="5">
        <dgm:presLayoutVars>
          <dgm:chMax val="1"/>
          <dgm:chPref val="1"/>
        </dgm:presLayoutVars>
      </dgm:prSet>
      <dgm:spPr/>
    </dgm:pt>
    <dgm:pt modelId="{7F9A305D-6223-4FAF-9DF2-913CBEC1F9A0}" type="pres">
      <dgm:prSet presAssocID="{EEE3F07F-E93A-4796-8F3C-66DB8B7E8753}" presName="sibTrans" presStyleLbl="sibTrans2D1" presStyleIdx="0" presStyleCnt="0"/>
      <dgm:spPr/>
    </dgm:pt>
    <dgm:pt modelId="{3C965660-44E7-4008-924C-DE04DC102AD9}" type="pres">
      <dgm:prSet presAssocID="{DB8200C4-2C46-40EE-AABB-A3F5E832CA7B}" presName="compNode" presStyleCnt="0"/>
      <dgm:spPr/>
    </dgm:pt>
    <dgm:pt modelId="{2F64AA51-3C24-4292-9FBF-4771A704A853}" type="pres">
      <dgm:prSet presAssocID="{DB8200C4-2C46-40EE-AABB-A3F5E832CA7B}" presName="iconBgRect" presStyleLbl="bgShp" presStyleIdx="1" presStyleCnt="5"/>
      <dgm:spPr/>
    </dgm:pt>
    <dgm:pt modelId="{7072807E-0849-4616-9F31-BE6F2E9156C7}" type="pres">
      <dgm:prSet presAssocID="{DB8200C4-2C46-40EE-AABB-A3F5E832CA7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67F870FF-0BBA-49BA-B9A2-149FD0EEB197}" type="pres">
      <dgm:prSet presAssocID="{DB8200C4-2C46-40EE-AABB-A3F5E832CA7B}" presName="spaceRect" presStyleCnt="0"/>
      <dgm:spPr/>
    </dgm:pt>
    <dgm:pt modelId="{190076FF-AE56-45A4-B89E-114CA5FB38D6}" type="pres">
      <dgm:prSet presAssocID="{DB8200C4-2C46-40EE-AABB-A3F5E832CA7B}" presName="textRect" presStyleLbl="revTx" presStyleIdx="1" presStyleCnt="5">
        <dgm:presLayoutVars>
          <dgm:chMax val="1"/>
          <dgm:chPref val="1"/>
        </dgm:presLayoutVars>
      </dgm:prSet>
      <dgm:spPr/>
    </dgm:pt>
    <dgm:pt modelId="{0D64C15D-3CFA-432A-AEA4-8CB4A877312B}" type="pres">
      <dgm:prSet presAssocID="{2DC5BB90-FB2B-43A3-9FBA-944B32743A4F}" presName="sibTrans" presStyleLbl="sibTrans2D1" presStyleIdx="0" presStyleCnt="0"/>
      <dgm:spPr/>
    </dgm:pt>
    <dgm:pt modelId="{D96CFB14-D3EB-4521-A541-273F7AED5BF9}" type="pres">
      <dgm:prSet presAssocID="{7D17EFEA-268D-4295-B99C-0E249631D0AB}" presName="compNode" presStyleCnt="0"/>
      <dgm:spPr/>
    </dgm:pt>
    <dgm:pt modelId="{2AE3CBCC-071D-4F1A-BAB4-EF4FFA2AEE5E}" type="pres">
      <dgm:prSet presAssocID="{7D17EFEA-268D-4295-B99C-0E249631D0AB}" presName="iconBgRect" presStyleLbl="bgShp" presStyleIdx="2" presStyleCnt="5"/>
      <dgm:spPr/>
    </dgm:pt>
    <dgm:pt modelId="{EE46C2B6-A9E2-426B-9925-695396118238}" type="pres">
      <dgm:prSet presAssocID="{7D17EFEA-268D-4295-B99C-0E249631D0A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5534683-2DD9-44B1-8211-6D9F07A32E63}" type="pres">
      <dgm:prSet presAssocID="{7D17EFEA-268D-4295-B99C-0E249631D0AB}" presName="spaceRect" presStyleCnt="0"/>
      <dgm:spPr/>
    </dgm:pt>
    <dgm:pt modelId="{F63B6409-40ED-4BBB-ADBC-EF6EF591FA29}" type="pres">
      <dgm:prSet presAssocID="{7D17EFEA-268D-4295-B99C-0E249631D0AB}" presName="textRect" presStyleLbl="revTx" presStyleIdx="2" presStyleCnt="5">
        <dgm:presLayoutVars>
          <dgm:chMax val="1"/>
          <dgm:chPref val="1"/>
        </dgm:presLayoutVars>
      </dgm:prSet>
      <dgm:spPr/>
    </dgm:pt>
    <dgm:pt modelId="{513AAEC5-8125-4218-865F-A430ACF3CA21}" type="pres">
      <dgm:prSet presAssocID="{8AC77D4F-1283-4540-A4B3-DEBC23A4C543}" presName="sibTrans" presStyleLbl="sibTrans2D1" presStyleIdx="0" presStyleCnt="0"/>
      <dgm:spPr/>
    </dgm:pt>
    <dgm:pt modelId="{F06042A1-EDE1-4E3C-B0B9-0BECE5B3A86F}" type="pres">
      <dgm:prSet presAssocID="{228BFB74-E1B8-4C51-9DE6-CB5E0086443A}" presName="compNode" presStyleCnt="0"/>
      <dgm:spPr/>
    </dgm:pt>
    <dgm:pt modelId="{B0FB2C5F-0781-4E3C-8FFB-C1E339F7CBA4}" type="pres">
      <dgm:prSet presAssocID="{228BFB74-E1B8-4C51-9DE6-CB5E0086443A}" presName="iconBgRect" presStyleLbl="bgShp" presStyleIdx="3" presStyleCnt="5"/>
      <dgm:spPr/>
    </dgm:pt>
    <dgm:pt modelId="{5F67C305-A97B-49A7-8E8C-DDB8935621BA}" type="pres">
      <dgm:prSet presAssocID="{228BFB74-E1B8-4C51-9DE6-CB5E0086443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efcase"/>
        </a:ext>
      </dgm:extLst>
    </dgm:pt>
    <dgm:pt modelId="{FA114076-1AAC-4D42-8F1A-0DFEA83AE221}" type="pres">
      <dgm:prSet presAssocID="{228BFB74-E1B8-4C51-9DE6-CB5E0086443A}" presName="spaceRect" presStyleCnt="0"/>
      <dgm:spPr/>
    </dgm:pt>
    <dgm:pt modelId="{E98734B4-E5D4-4056-AF48-2F6C97417C7E}" type="pres">
      <dgm:prSet presAssocID="{228BFB74-E1B8-4C51-9DE6-CB5E0086443A}" presName="textRect" presStyleLbl="revTx" presStyleIdx="3" presStyleCnt="5">
        <dgm:presLayoutVars>
          <dgm:chMax val="1"/>
          <dgm:chPref val="1"/>
        </dgm:presLayoutVars>
      </dgm:prSet>
      <dgm:spPr/>
    </dgm:pt>
    <dgm:pt modelId="{F1478837-0925-4542-9BB1-49B6E5F5626A}" type="pres">
      <dgm:prSet presAssocID="{41252245-D8BB-4182-BE48-84E6699DCA09}" presName="sibTrans" presStyleLbl="sibTrans2D1" presStyleIdx="0" presStyleCnt="0"/>
      <dgm:spPr/>
    </dgm:pt>
    <dgm:pt modelId="{ED4EB076-A8DE-44CA-9AB1-EB300F2C5E69}" type="pres">
      <dgm:prSet presAssocID="{9279469D-ECC3-4E5C-99D8-BB3BE5EC5BB5}" presName="compNode" presStyleCnt="0"/>
      <dgm:spPr/>
    </dgm:pt>
    <dgm:pt modelId="{3B67B1A2-F32A-46E7-8CE7-89723280B0A8}" type="pres">
      <dgm:prSet presAssocID="{9279469D-ECC3-4E5C-99D8-BB3BE5EC5BB5}" presName="iconBgRect" presStyleLbl="bgShp" presStyleIdx="4" presStyleCnt="5"/>
      <dgm:spPr/>
    </dgm:pt>
    <dgm:pt modelId="{9DF51BC0-A69A-4ECA-80EE-5D94965EE20F}" type="pres">
      <dgm:prSet presAssocID="{9279469D-ECC3-4E5C-99D8-BB3BE5EC5BB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B137F474-B9BD-430D-B138-FFA6975B93C1}" type="pres">
      <dgm:prSet presAssocID="{9279469D-ECC3-4E5C-99D8-BB3BE5EC5BB5}" presName="spaceRect" presStyleCnt="0"/>
      <dgm:spPr/>
    </dgm:pt>
    <dgm:pt modelId="{D11922A4-1843-4BD4-A24D-14A4D90AAA86}" type="pres">
      <dgm:prSet presAssocID="{9279469D-ECC3-4E5C-99D8-BB3BE5EC5BB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92D7212-3116-4D49-B225-565EA6032408}" srcId="{EE96011C-279B-49F5-ABE3-1ADC7CA64923}" destId="{228BFB74-E1B8-4C51-9DE6-CB5E0086443A}" srcOrd="3" destOrd="0" parTransId="{9B8432CC-9180-4DC7-94EC-B0DAE513EFC9}" sibTransId="{41252245-D8BB-4182-BE48-84E6699DCA09}"/>
    <dgm:cxn modelId="{47AE7B35-E520-4332-A04D-8923FD3EBF8D}" srcId="{EE96011C-279B-49F5-ABE3-1ADC7CA64923}" destId="{5BE7A046-D934-40BF-8720-E47D5E801AB7}" srcOrd="0" destOrd="0" parTransId="{73706884-DBF3-48A2-9802-1C5324466630}" sibTransId="{EEE3F07F-E93A-4796-8F3C-66DB8B7E8753}"/>
    <dgm:cxn modelId="{D99D9C3A-AB98-4AA3-92F7-5306CB0653B3}" type="presOf" srcId="{EEE3F07F-E93A-4796-8F3C-66DB8B7E8753}" destId="{7F9A305D-6223-4FAF-9DF2-913CBEC1F9A0}" srcOrd="0" destOrd="0" presId="urn:microsoft.com/office/officeart/2018/2/layout/IconCircleList"/>
    <dgm:cxn modelId="{F319143B-2A09-4465-B97C-BE31AB7477BD}" type="presOf" srcId="{8AC77D4F-1283-4540-A4B3-DEBC23A4C543}" destId="{513AAEC5-8125-4218-865F-A430ACF3CA21}" srcOrd="0" destOrd="0" presId="urn:microsoft.com/office/officeart/2018/2/layout/IconCircleList"/>
    <dgm:cxn modelId="{DE39BB69-066F-481F-AE71-08C096FCBF87}" type="presOf" srcId="{2DC5BB90-FB2B-43A3-9FBA-944B32743A4F}" destId="{0D64C15D-3CFA-432A-AEA4-8CB4A877312B}" srcOrd="0" destOrd="0" presId="urn:microsoft.com/office/officeart/2018/2/layout/IconCircleList"/>
    <dgm:cxn modelId="{D9842576-09CF-43D9-9F9B-47DF62051937}" type="presOf" srcId="{7D17EFEA-268D-4295-B99C-0E249631D0AB}" destId="{F63B6409-40ED-4BBB-ADBC-EF6EF591FA29}" srcOrd="0" destOrd="0" presId="urn:microsoft.com/office/officeart/2018/2/layout/IconCircleList"/>
    <dgm:cxn modelId="{A654768B-4B19-48A0-9345-D1B1C8B39A63}" type="presOf" srcId="{41252245-D8BB-4182-BE48-84E6699DCA09}" destId="{F1478837-0925-4542-9BB1-49B6E5F5626A}" srcOrd="0" destOrd="0" presId="urn:microsoft.com/office/officeart/2018/2/layout/IconCircleList"/>
    <dgm:cxn modelId="{04165695-F5B4-417D-8E8A-7DD90D915C32}" srcId="{EE96011C-279B-49F5-ABE3-1ADC7CA64923}" destId="{9279469D-ECC3-4E5C-99D8-BB3BE5EC5BB5}" srcOrd="4" destOrd="0" parTransId="{FEB3099A-7899-416C-8DEF-F2CD54CF5857}" sibTransId="{A6D63186-746F-408D-AC4B-CB1D34A1CC99}"/>
    <dgm:cxn modelId="{57E09CA3-F7A0-4FA3-AA9D-2F539623E599}" type="presOf" srcId="{DB8200C4-2C46-40EE-AABB-A3F5E832CA7B}" destId="{190076FF-AE56-45A4-B89E-114CA5FB38D6}" srcOrd="0" destOrd="0" presId="urn:microsoft.com/office/officeart/2018/2/layout/IconCircleList"/>
    <dgm:cxn modelId="{F56D12B1-8D3F-4C74-A281-531B622DEBB9}" srcId="{EE96011C-279B-49F5-ABE3-1ADC7CA64923}" destId="{7D17EFEA-268D-4295-B99C-0E249631D0AB}" srcOrd="2" destOrd="0" parTransId="{2F88B4D0-CCA1-49AD-8789-BC7F22D12776}" sibTransId="{8AC77D4F-1283-4540-A4B3-DEBC23A4C543}"/>
    <dgm:cxn modelId="{693CFBB5-2F47-4783-8339-6C9556647740}" type="presOf" srcId="{5BE7A046-D934-40BF-8720-E47D5E801AB7}" destId="{C81A6290-9CEB-487F-9849-EA95857B4AC3}" srcOrd="0" destOrd="0" presId="urn:microsoft.com/office/officeart/2018/2/layout/IconCircleList"/>
    <dgm:cxn modelId="{19804CBF-AE3A-46BF-8D5F-638B79E0B2FE}" type="presOf" srcId="{9279469D-ECC3-4E5C-99D8-BB3BE5EC5BB5}" destId="{D11922A4-1843-4BD4-A24D-14A4D90AAA86}" srcOrd="0" destOrd="0" presId="urn:microsoft.com/office/officeart/2018/2/layout/IconCircleList"/>
    <dgm:cxn modelId="{F20EA0E6-DCCC-4FC9-B180-DB9484BB91FE}" type="presOf" srcId="{228BFB74-E1B8-4C51-9DE6-CB5E0086443A}" destId="{E98734B4-E5D4-4056-AF48-2F6C97417C7E}" srcOrd="0" destOrd="0" presId="urn:microsoft.com/office/officeart/2018/2/layout/IconCircleList"/>
    <dgm:cxn modelId="{60F037EF-55DA-4004-9F2E-7D6D75ECDE32}" type="presOf" srcId="{EE96011C-279B-49F5-ABE3-1ADC7CA64923}" destId="{DC2F8EF7-697B-4376-98EA-124DEFA3A69B}" srcOrd="0" destOrd="0" presId="urn:microsoft.com/office/officeart/2018/2/layout/IconCircleList"/>
    <dgm:cxn modelId="{DDEE45FF-AEC1-49DB-A517-081BDDC88417}" srcId="{EE96011C-279B-49F5-ABE3-1ADC7CA64923}" destId="{DB8200C4-2C46-40EE-AABB-A3F5E832CA7B}" srcOrd="1" destOrd="0" parTransId="{2CFEC66C-4344-4FB2-BF95-5F8DA8F0ECF6}" sibTransId="{2DC5BB90-FB2B-43A3-9FBA-944B32743A4F}"/>
    <dgm:cxn modelId="{FD8F8FE9-55B5-4F68-8F24-18B903ACB2D5}" type="presParOf" srcId="{DC2F8EF7-697B-4376-98EA-124DEFA3A69B}" destId="{D1DF633A-FC4C-43F9-9E97-A6CCD834B82F}" srcOrd="0" destOrd="0" presId="urn:microsoft.com/office/officeart/2018/2/layout/IconCircleList"/>
    <dgm:cxn modelId="{EF14F2C1-4FC3-4891-97A2-60678CE77ABA}" type="presParOf" srcId="{D1DF633A-FC4C-43F9-9E97-A6CCD834B82F}" destId="{847A5087-2F6D-41D3-B963-BD206A598CA2}" srcOrd="0" destOrd="0" presId="urn:microsoft.com/office/officeart/2018/2/layout/IconCircleList"/>
    <dgm:cxn modelId="{9C31C672-D543-476C-97FD-B6DA04ED25FC}" type="presParOf" srcId="{847A5087-2F6D-41D3-B963-BD206A598CA2}" destId="{9C4498A9-4E46-4D51-B19E-EB7A92394B91}" srcOrd="0" destOrd="0" presId="urn:microsoft.com/office/officeart/2018/2/layout/IconCircleList"/>
    <dgm:cxn modelId="{0C1221D4-CC81-4820-B559-4576D081EB3D}" type="presParOf" srcId="{847A5087-2F6D-41D3-B963-BD206A598CA2}" destId="{B9F5312C-0DFC-4C3D-80D1-E982BFE1EEBB}" srcOrd="1" destOrd="0" presId="urn:microsoft.com/office/officeart/2018/2/layout/IconCircleList"/>
    <dgm:cxn modelId="{F46287AF-F92D-49B4-8361-51C87D78F042}" type="presParOf" srcId="{847A5087-2F6D-41D3-B963-BD206A598CA2}" destId="{5866D9DD-AE83-4821-9C77-F4BE77679A73}" srcOrd="2" destOrd="0" presId="urn:microsoft.com/office/officeart/2018/2/layout/IconCircleList"/>
    <dgm:cxn modelId="{6E7152D7-1755-4C2B-A24C-91E76F8AE3D2}" type="presParOf" srcId="{847A5087-2F6D-41D3-B963-BD206A598CA2}" destId="{C81A6290-9CEB-487F-9849-EA95857B4AC3}" srcOrd="3" destOrd="0" presId="urn:microsoft.com/office/officeart/2018/2/layout/IconCircleList"/>
    <dgm:cxn modelId="{859455A5-B725-4266-ACA4-04CCD4DD8BBC}" type="presParOf" srcId="{D1DF633A-FC4C-43F9-9E97-A6CCD834B82F}" destId="{7F9A305D-6223-4FAF-9DF2-913CBEC1F9A0}" srcOrd="1" destOrd="0" presId="urn:microsoft.com/office/officeart/2018/2/layout/IconCircleList"/>
    <dgm:cxn modelId="{0A47D32F-9550-4622-A322-4A41B52EA8F0}" type="presParOf" srcId="{D1DF633A-FC4C-43F9-9E97-A6CCD834B82F}" destId="{3C965660-44E7-4008-924C-DE04DC102AD9}" srcOrd="2" destOrd="0" presId="urn:microsoft.com/office/officeart/2018/2/layout/IconCircleList"/>
    <dgm:cxn modelId="{49C950D7-9EEC-4B3E-B716-A73609F9AEE1}" type="presParOf" srcId="{3C965660-44E7-4008-924C-DE04DC102AD9}" destId="{2F64AA51-3C24-4292-9FBF-4771A704A853}" srcOrd="0" destOrd="0" presId="urn:microsoft.com/office/officeart/2018/2/layout/IconCircleList"/>
    <dgm:cxn modelId="{767F4B1E-F1D6-4456-8814-B7C0EFDCA06F}" type="presParOf" srcId="{3C965660-44E7-4008-924C-DE04DC102AD9}" destId="{7072807E-0849-4616-9F31-BE6F2E9156C7}" srcOrd="1" destOrd="0" presId="urn:microsoft.com/office/officeart/2018/2/layout/IconCircleList"/>
    <dgm:cxn modelId="{5C473B09-2073-401D-ABCC-47CC67FA6F7B}" type="presParOf" srcId="{3C965660-44E7-4008-924C-DE04DC102AD9}" destId="{67F870FF-0BBA-49BA-B9A2-149FD0EEB197}" srcOrd="2" destOrd="0" presId="urn:microsoft.com/office/officeart/2018/2/layout/IconCircleList"/>
    <dgm:cxn modelId="{7C560D41-0EA2-4250-BD3D-79B8A8E9175A}" type="presParOf" srcId="{3C965660-44E7-4008-924C-DE04DC102AD9}" destId="{190076FF-AE56-45A4-B89E-114CA5FB38D6}" srcOrd="3" destOrd="0" presId="urn:microsoft.com/office/officeart/2018/2/layout/IconCircleList"/>
    <dgm:cxn modelId="{304589F9-5B46-48E3-8894-3AF1537F1FD9}" type="presParOf" srcId="{D1DF633A-FC4C-43F9-9E97-A6CCD834B82F}" destId="{0D64C15D-3CFA-432A-AEA4-8CB4A877312B}" srcOrd="3" destOrd="0" presId="urn:microsoft.com/office/officeart/2018/2/layout/IconCircleList"/>
    <dgm:cxn modelId="{67CA6906-F166-4C91-8718-E7C65A85B940}" type="presParOf" srcId="{D1DF633A-FC4C-43F9-9E97-A6CCD834B82F}" destId="{D96CFB14-D3EB-4521-A541-273F7AED5BF9}" srcOrd="4" destOrd="0" presId="urn:microsoft.com/office/officeart/2018/2/layout/IconCircleList"/>
    <dgm:cxn modelId="{7591CE91-7F47-425B-9C9B-2AB43809FCAF}" type="presParOf" srcId="{D96CFB14-D3EB-4521-A541-273F7AED5BF9}" destId="{2AE3CBCC-071D-4F1A-BAB4-EF4FFA2AEE5E}" srcOrd="0" destOrd="0" presId="urn:microsoft.com/office/officeart/2018/2/layout/IconCircleList"/>
    <dgm:cxn modelId="{7C178918-A28D-4A35-B263-B51ECD4587CA}" type="presParOf" srcId="{D96CFB14-D3EB-4521-A541-273F7AED5BF9}" destId="{EE46C2B6-A9E2-426B-9925-695396118238}" srcOrd="1" destOrd="0" presId="urn:microsoft.com/office/officeart/2018/2/layout/IconCircleList"/>
    <dgm:cxn modelId="{41C6FFAE-4C85-4FC6-B00C-73AB4F8FFE25}" type="presParOf" srcId="{D96CFB14-D3EB-4521-A541-273F7AED5BF9}" destId="{95534683-2DD9-44B1-8211-6D9F07A32E63}" srcOrd="2" destOrd="0" presId="urn:microsoft.com/office/officeart/2018/2/layout/IconCircleList"/>
    <dgm:cxn modelId="{2C7D0EA1-21C8-428B-B851-97215545123F}" type="presParOf" srcId="{D96CFB14-D3EB-4521-A541-273F7AED5BF9}" destId="{F63B6409-40ED-4BBB-ADBC-EF6EF591FA29}" srcOrd="3" destOrd="0" presId="urn:microsoft.com/office/officeart/2018/2/layout/IconCircleList"/>
    <dgm:cxn modelId="{98FBE5AD-B4A9-45D5-B0BB-E92486C6D358}" type="presParOf" srcId="{D1DF633A-FC4C-43F9-9E97-A6CCD834B82F}" destId="{513AAEC5-8125-4218-865F-A430ACF3CA21}" srcOrd="5" destOrd="0" presId="urn:microsoft.com/office/officeart/2018/2/layout/IconCircleList"/>
    <dgm:cxn modelId="{2B4CDD0C-3067-4A6A-B81F-A07737D058F4}" type="presParOf" srcId="{D1DF633A-FC4C-43F9-9E97-A6CCD834B82F}" destId="{F06042A1-EDE1-4E3C-B0B9-0BECE5B3A86F}" srcOrd="6" destOrd="0" presId="urn:microsoft.com/office/officeart/2018/2/layout/IconCircleList"/>
    <dgm:cxn modelId="{474E5148-8DB6-40CF-8730-01AABEA32595}" type="presParOf" srcId="{F06042A1-EDE1-4E3C-B0B9-0BECE5B3A86F}" destId="{B0FB2C5F-0781-4E3C-8FFB-C1E339F7CBA4}" srcOrd="0" destOrd="0" presId="urn:microsoft.com/office/officeart/2018/2/layout/IconCircleList"/>
    <dgm:cxn modelId="{17381874-3331-4EF9-BBE4-4CDF50EB0F49}" type="presParOf" srcId="{F06042A1-EDE1-4E3C-B0B9-0BECE5B3A86F}" destId="{5F67C305-A97B-49A7-8E8C-DDB8935621BA}" srcOrd="1" destOrd="0" presId="urn:microsoft.com/office/officeart/2018/2/layout/IconCircleList"/>
    <dgm:cxn modelId="{F347BFFC-977A-4B9B-B079-136D737CCBAE}" type="presParOf" srcId="{F06042A1-EDE1-4E3C-B0B9-0BECE5B3A86F}" destId="{FA114076-1AAC-4D42-8F1A-0DFEA83AE221}" srcOrd="2" destOrd="0" presId="urn:microsoft.com/office/officeart/2018/2/layout/IconCircleList"/>
    <dgm:cxn modelId="{B230BCE9-61CD-427C-B374-FC95AFEB5B99}" type="presParOf" srcId="{F06042A1-EDE1-4E3C-B0B9-0BECE5B3A86F}" destId="{E98734B4-E5D4-4056-AF48-2F6C97417C7E}" srcOrd="3" destOrd="0" presId="urn:microsoft.com/office/officeart/2018/2/layout/IconCircleList"/>
    <dgm:cxn modelId="{FB5A42D4-A04E-4603-907D-1228F23FB99F}" type="presParOf" srcId="{D1DF633A-FC4C-43F9-9E97-A6CCD834B82F}" destId="{F1478837-0925-4542-9BB1-49B6E5F5626A}" srcOrd="7" destOrd="0" presId="urn:microsoft.com/office/officeart/2018/2/layout/IconCircleList"/>
    <dgm:cxn modelId="{195D0CE9-06B3-4650-B9E4-F1861D9CF0E6}" type="presParOf" srcId="{D1DF633A-FC4C-43F9-9E97-A6CCD834B82F}" destId="{ED4EB076-A8DE-44CA-9AB1-EB300F2C5E69}" srcOrd="8" destOrd="0" presId="urn:microsoft.com/office/officeart/2018/2/layout/IconCircleList"/>
    <dgm:cxn modelId="{CD2DED1C-A541-4303-87E8-9E39EB0B741D}" type="presParOf" srcId="{ED4EB076-A8DE-44CA-9AB1-EB300F2C5E69}" destId="{3B67B1A2-F32A-46E7-8CE7-89723280B0A8}" srcOrd="0" destOrd="0" presId="urn:microsoft.com/office/officeart/2018/2/layout/IconCircleList"/>
    <dgm:cxn modelId="{B1B80FD5-EC39-4AEE-8272-1ED5044F06C4}" type="presParOf" srcId="{ED4EB076-A8DE-44CA-9AB1-EB300F2C5E69}" destId="{9DF51BC0-A69A-4ECA-80EE-5D94965EE20F}" srcOrd="1" destOrd="0" presId="urn:microsoft.com/office/officeart/2018/2/layout/IconCircleList"/>
    <dgm:cxn modelId="{723F20D1-6EF5-4C58-90F9-E9F97C148487}" type="presParOf" srcId="{ED4EB076-A8DE-44CA-9AB1-EB300F2C5E69}" destId="{B137F474-B9BD-430D-B138-FFA6975B93C1}" srcOrd="2" destOrd="0" presId="urn:microsoft.com/office/officeart/2018/2/layout/IconCircleList"/>
    <dgm:cxn modelId="{8D22ADA3-BA27-4802-ABD4-38DD552EF857}" type="presParOf" srcId="{ED4EB076-A8DE-44CA-9AB1-EB300F2C5E69}" destId="{D11922A4-1843-4BD4-A24D-14A4D90AAA8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93A84-1F16-4FA0-86C2-08118D1AA49F}">
      <dsp:nvSpPr>
        <dsp:cNvPr id="0" name=""/>
        <dsp:cNvSpPr/>
      </dsp:nvSpPr>
      <dsp:spPr>
        <a:xfrm>
          <a:off x="0" y="4597"/>
          <a:ext cx="5557554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75799-D543-4933-BF2A-997378F6A734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2C38D-F41D-4511-AF54-FE46D27EA006}">
      <dsp:nvSpPr>
        <dsp:cNvPr id="0" name=""/>
        <dsp:cNvSpPr/>
      </dsp:nvSpPr>
      <dsp:spPr>
        <a:xfrm>
          <a:off x="1131174" y="4597"/>
          <a:ext cx="250089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</a:t>
          </a:r>
          <a:r>
            <a:rPr lang="en-US" sz="1900" kern="1200" baseline="30000"/>
            <a:t>st</a:t>
          </a:r>
          <a:r>
            <a:rPr lang="en-US" sz="1900" kern="1200"/>
            <a:t> generation</a:t>
          </a:r>
        </a:p>
      </dsp:txBody>
      <dsp:txXfrm>
        <a:off x="1131174" y="4597"/>
        <a:ext cx="2500899" cy="979371"/>
      </dsp:txXfrm>
    </dsp:sp>
    <dsp:sp modelId="{A1FE545C-E9F2-41BB-ACA6-4F0FB31D5BB7}">
      <dsp:nvSpPr>
        <dsp:cNvPr id="0" name=""/>
        <dsp:cNvSpPr/>
      </dsp:nvSpPr>
      <dsp:spPr>
        <a:xfrm>
          <a:off x="3632074" y="4597"/>
          <a:ext cx="1925480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You don’t know what you don’t know.</a:t>
          </a:r>
        </a:p>
      </dsp:txBody>
      <dsp:txXfrm>
        <a:off x="3632074" y="4597"/>
        <a:ext cx="1925480" cy="979371"/>
      </dsp:txXfrm>
    </dsp:sp>
    <dsp:sp modelId="{30AD71E4-7B07-49C9-8BAB-17CD38545567}">
      <dsp:nvSpPr>
        <dsp:cNvPr id="0" name=""/>
        <dsp:cNvSpPr/>
      </dsp:nvSpPr>
      <dsp:spPr>
        <a:xfrm>
          <a:off x="0" y="1228812"/>
          <a:ext cx="5557554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4D2783-029F-4D7F-B03C-CCCA3BA30A24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D853E-2335-4CB0-BA6E-1F4D3EE6826A}">
      <dsp:nvSpPr>
        <dsp:cNvPr id="0" name=""/>
        <dsp:cNvSpPr/>
      </dsp:nvSpPr>
      <dsp:spPr>
        <a:xfrm>
          <a:off x="1131174" y="1228812"/>
          <a:ext cx="250089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Low income</a:t>
          </a:r>
        </a:p>
      </dsp:txBody>
      <dsp:txXfrm>
        <a:off x="1131174" y="1228812"/>
        <a:ext cx="2500899" cy="979371"/>
      </dsp:txXfrm>
    </dsp:sp>
    <dsp:sp modelId="{2C1CAE3D-3162-40F4-BB64-0A2462FCFC93}">
      <dsp:nvSpPr>
        <dsp:cNvPr id="0" name=""/>
        <dsp:cNvSpPr/>
      </dsp:nvSpPr>
      <dsp:spPr>
        <a:xfrm>
          <a:off x="3632074" y="1228812"/>
          <a:ext cx="1925480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Working to make ends meet, with no safety net.</a:t>
          </a:r>
        </a:p>
      </dsp:txBody>
      <dsp:txXfrm>
        <a:off x="3632074" y="1228812"/>
        <a:ext cx="1925480" cy="979371"/>
      </dsp:txXfrm>
    </dsp:sp>
    <dsp:sp modelId="{CEE1CEFE-5F59-42FB-8FA2-6804A8251DEC}">
      <dsp:nvSpPr>
        <dsp:cNvPr id="0" name=""/>
        <dsp:cNvSpPr/>
      </dsp:nvSpPr>
      <dsp:spPr>
        <a:xfrm>
          <a:off x="0" y="2453027"/>
          <a:ext cx="5557554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FB2DB-F599-4E33-A71F-C39DBEB9B894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C6918-E30B-4694-9164-AD76324D2F68}">
      <dsp:nvSpPr>
        <dsp:cNvPr id="0" name=""/>
        <dsp:cNvSpPr/>
      </dsp:nvSpPr>
      <dsp:spPr>
        <a:xfrm>
          <a:off x="1131174" y="2453027"/>
          <a:ext cx="250089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Trauma, loss &amp; mental health concerns</a:t>
          </a:r>
        </a:p>
      </dsp:txBody>
      <dsp:txXfrm>
        <a:off x="1131174" y="2453027"/>
        <a:ext cx="2500899" cy="979371"/>
      </dsp:txXfrm>
    </dsp:sp>
    <dsp:sp modelId="{930326DF-EF8F-4DBF-AFE2-D3134433BA6C}">
      <dsp:nvSpPr>
        <dsp:cNvPr id="0" name=""/>
        <dsp:cNvSpPr/>
      </dsp:nvSpPr>
      <dsp:spPr>
        <a:xfrm>
          <a:off x="3632074" y="2453027"/>
          <a:ext cx="1925480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Carrying heavy invisible suitcases from the past. </a:t>
          </a:r>
        </a:p>
      </dsp:txBody>
      <dsp:txXfrm>
        <a:off x="3632074" y="2453027"/>
        <a:ext cx="1925480" cy="979371"/>
      </dsp:txXfrm>
    </dsp:sp>
    <dsp:sp modelId="{22820F50-C51D-4C42-93D5-A2CBE92CBB12}">
      <dsp:nvSpPr>
        <dsp:cNvPr id="0" name=""/>
        <dsp:cNvSpPr/>
      </dsp:nvSpPr>
      <dsp:spPr>
        <a:xfrm>
          <a:off x="0" y="3677241"/>
          <a:ext cx="5557554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187CA-5F98-42EF-A55F-BE09D1C2E1FF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105B2-8DAC-4DC7-806C-436BA76DE974}">
      <dsp:nvSpPr>
        <dsp:cNvPr id="0" name=""/>
        <dsp:cNvSpPr/>
      </dsp:nvSpPr>
      <dsp:spPr>
        <a:xfrm>
          <a:off x="1131174" y="3677241"/>
          <a:ext cx="250089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Homelessness</a:t>
          </a:r>
        </a:p>
      </dsp:txBody>
      <dsp:txXfrm>
        <a:off x="1131174" y="3677241"/>
        <a:ext cx="2500899" cy="979371"/>
      </dsp:txXfrm>
    </dsp:sp>
    <dsp:sp modelId="{4AB06966-039F-48B6-BE11-3E1D91C37A25}">
      <dsp:nvSpPr>
        <dsp:cNvPr id="0" name=""/>
        <dsp:cNvSpPr/>
      </dsp:nvSpPr>
      <dsp:spPr>
        <a:xfrm>
          <a:off x="3632074" y="3677241"/>
          <a:ext cx="1925480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No place to go back to on breaks. </a:t>
          </a:r>
        </a:p>
      </dsp:txBody>
      <dsp:txXfrm>
        <a:off x="3632074" y="3677241"/>
        <a:ext cx="1925480" cy="979371"/>
      </dsp:txXfrm>
    </dsp:sp>
    <dsp:sp modelId="{3837C25A-C7C3-48CF-B821-D10AEEE5615E}">
      <dsp:nvSpPr>
        <dsp:cNvPr id="0" name=""/>
        <dsp:cNvSpPr/>
      </dsp:nvSpPr>
      <dsp:spPr>
        <a:xfrm>
          <a:off x="0" y="4901456"/>
          <a:ext cx="5557554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74751-0624-4291-AF11-3CA376327F0F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20F03-7043-4A71-960E-E62E406851DB}">
      <dsp:nvSpPr>
        <dsp:cNvPr id="0" name=""/>
        <dsp:cNvSpPr/>
      </dsp:nvSpPr>
      <dsp:spPr>
        <a:xfrm>
          <a:off x="1131174" y="4901456"/>
          <a:ext cx="250089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Family responsibilities &amp; pressures</a:t>
          </a:r>
        </a:p>
      </dsp:txBody>
      <dsp:txXfrm>
        <a:off x="1131174" y="4901456"/>
        <a:ext cx="2500899" cy="979371"/>
      </dsp:txXfrm>
    </dsp:sp>
    <dsp:sp modelId="{0F6F3677-8E35-4F47-B81E-471935CE68AF}">
      <dsp:nvSpPr>
        <dsp:cNvPr id="0" name=""/>
        <dsp:cNvSpPr/>
      </dsp:nvSpPr>
      <dsp:spPr>
        <a:xfrm>
          <a:off x="3632074" y="4901456"/>
          <a:ext cx="1925480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Time, energy &amp; attention diverted. </a:t>
          </a:r>
        </a:p>
      </dsp:txBody>
      <dsp:txXfrm>
        <a:off x="3632074" y="4901456"/>
        <a:ext cx="1925480" cy="979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BAEF8-74E8-43EE-8052-AC7882E0E09F}">
      <dsp:nvSpPr>
        <dsp:cNvPr id="0" name=""/>
        <dsp:cNvSpPr/>
      </dsp:nvSpPr>
      <dsp:spPr>
        <a:xfrm>
          <a:off x="2209806" y="0"/>
          <a:ext cx="3371502" cy="32445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4F614EF-7BFA-4F11-A9DA-D7BF3A26AC5C}">
      <dsp:nvSpPr>
        <dsp:cNvPr id="0" name=""/>
        <dsp:cNvSpPr/>
      </dsp:nvSpPr>
      <dsp:spPr>
        <a:xfrm>
          <a:off x="2743196" y="-2"/>
          <a:ext cx="2258415" cy="13072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1</a:t>
          </a:r>
          <a:r>
            <a:rPr lang="en-US" sz="2600" kern="1200" baseline="30000"/>
            <a:t>st</a:t>
          </a:r>
          <a:r>
            <a:rPr lang="en-US" sz="2600" kern="1200"/>
            <a:t> Generation</a:t>
          </a:r>
        </a:p>
      </dsp:txBody>
      <dsp:txXfrm>
        <a:off x="2743196" y="-2"/>
        <a:ext cx="2258415" cy="1307211"/>
      </dsp:txXfrm>
    </dsp:sp>
    <dsp:sp modelId="{12225C92-81CB-4E46-B560-6D31D1A22916}">
      <dsp:nvSpPr>
        <dsp:cNvPr id="0" name=""/>
        <dsp:cNvSpPr/>
      </dsp:nvSpPr>
      <dsp:spPr>
        <a:xfrm>
          <a:off x="3733799" y="685809"/>
          <a:ext cx="3201440" cy="3196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99B372F-5586-4869-8DDC-A02140BD2468}">
      <dsp:nvSpPr>
        <dsp:cNvPr id="0" name=""/>
        <dsp:cNvSpPr/>
      </dsp:nvSpPr>
      <dsp:spPr>
        <a:xfrm>
          <a:off x="4952994" y="1447799"/>
          <a:ext cx="2024786" cy="14184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Low income</a:t>
          </a:r>
        </a:p>
      </dsp:txBody>
      <dsp:txXfrm>
        <a:off x="4952994" y="1447799"/>
        <a:ext cx="2024786" cy="1418463"/>
      </dsp:txXfrm>
    </dsp:sp>
    <dsp:sp modelId="{FD6BD863-383B-4B55-8555-7A68201E7424}">
      <dsp:nvSpPr>
        <dsp:cNvPr id="0" name=""/>
        <dsp:cNvSpPr/>
      </dsp:nvSpPr>
      <dsp:spPr>
        <a:xfrm>
          <a:off x="3505193" y="2362203"/>
          <a:ext cx="3204905" cy="31154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FA00F59-A024-4A76-BCAB-4E566623DD9E}">
      <dsp:nvSpPr>
        <dsp:cNvPr id="0" name=""/>
        <dsp:cNvSpPr/>
      </dsp:nvSpPr>
      <dsp:spPr>
        <a:xfrm>
          <a:off x="4571998" y="3657597"/>
          <a:ext cx="2024786" cy="14184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Trauma, loss, mental health</a:t>
          </a:r>
        </a:p>
      </dsp:txBody>
      <dsp:txXfrm>
        <a:off x="4571998" y="3657597"/>
        <a:ext cx="2024786" cy="1418463"/>
      </dsp:txXfrm>
    </dsp:sp>
    <dsp:sp modelId="{0474CD6E-CDB9-4C1E-AC96-5C8FC59A7D43}">
      <dsp:nvSpPr>
        <dsp:cNvPr id="0" name=""/>
        <dsp:cNvSpPr/>
      </dsp:nvSpPr>
      <dsp:spPr>
        <a:xfrm>
          <a:off x="1523998" y="2288133"/>
          <a:ext cx="3204905" cy="33027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401C8E4-323B-4A35-A5D7-56A78AF8DF5C}">
      <dsp:nvSpPr>
        <dsp:cNvPr id="0" name=""/>
        <dsp:cNvSpPr/>
      </dsp:nvSpPr>
      <dsp:spPr>
        <a:xfrm>
          <a:off x="1828794" y="3809997"/>
          <a:ext cx="2024786" cy="14184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Homelessness</a:t>
          </a:r>
        </a:p>
      </dsp:txBody>
      <dsp:txXfrm>
        <a:off x="1828794" y="3809997"/>
        <a:ext cx="2024786" cy="1418463"/>
      </dsp:txXfrm>
    </dsp:sp>
    <dsp:sp modelId="{0D09C895-63A9-4E6E-B79A-054DE5BA50C5}">
      <dsp:nvSpPr>
        <dsp:cNvPr id="0" name=""/>
        <dsp:cNvSpPr/>
      </dsp:nvSpPr>
      <dsp:spPr>
        <a:xfrm>
          <a:off x="739500" y="685799"/>
          <a:ext cx="3388752" cy="3383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7210572-0A7E-4D12-BB44-7F13E478D922}">
      <dsp:nvSpPr>
        <dsp:cNvPr id="0" name=""/>
        <dsp:cNvSpPr/>
      </dsp:nvSpPr>
      <dsp:spPr>
        <a:xfrm>
          <a:off x="838195" y="1447799"/>
          <a:ext cx="2024786" cy="14184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Family responsibilities &amp; pressures</a:t>
          </a:r>
        </a:p>
      </dsp:txBody>
      <dsp:txXfrm>
        <a:off x="838195" y="1447799"/>
        <a:ext cx="2024786" cy="14184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E4B70-E5A0-4CA9-A297-17FBAFA383A7}">
      <dsp:nvSpPr>
        <dsp:cNvPr id="0" name=""/>
        <dsp:cNvSpPr/>
      </dsp:nvSpPr>
      <dsp:spPr>
        <a:xfrm>
          <a:off x="0" y="2336"/>
          <a:ext cx="5950321" cy="11841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19A21-4E0E-4276-AE00-76F8F9835D2B}">
      <dsp:nvSpPr>
        <dsp:cNvPr id="0" name=""/>
        <dsp:cNvSpPr/>
      </dsp:nvSpPr>
      <dsp:spPr>
        <a:xfrm>
          <a:off x="358204" y="268769"/>
          <a:ext cx="651280" cy="6512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B1092-D7D3-4C9A-ABA7-44C2A0B8E7C6}">
      <dsp:nvSpPr>
        <dsp:cNvPr id="0" name=""/>
        <dsp:cNvSpPr/>
      </dsp:nvSpPr>
      <dsp:spPr>
        <a:xfrm>
          <a:off x="1367689" y="2336"/>
          <a:ext cx="2677644" cy="1184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322" tIns="125322" rIns="125322" bIns="12532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Working to support oneself</a:t>
          </a:r>
        </a:p>
      </dsp:txBody>
      <dsp:txXfrm>
        <a:off x="1367689" y="2336"/>
        <a:ext cx="2677644" cy="1184146"/>
      </dsp:txXfrm>
    </dsp:sp>
    <dsp:sp modelId="{C55CBB48-3E06-4DC2-B96E-1FA2AE1DA3A4}">
      <dsp:nvSpPr>
        <dsp:cNvPr id="0" name=""/>
        <dsp:cNvSpPr/>
      </dsp:nvSpPr>
      <dsp:spPr>
        <a:xfrm>
          <a:off x="4045334" y="2336"/>
          <a:ext cx="1904987" cy="1184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322" tIns="125322" rIns="125322" bIns="12532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Lots of time!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Constant financial stress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Knowledge gap of 'adulting'</a:t>
          </a:r>
        </a:p>
      </dsp:txBody>
      <dsp:txXfrm>
        <a:off x="4045334" y="2336"/>
        <a:ext cx="1904987" cy="1184146"/>
      </dsp:txXfrm>
    </dsp:sp>
    <dsp:sp modelId="{D426C444-E67B-487E-B06F-EB282BA2C611}">
      <dsp:nvSpPr>
        <dsp:cNvPr id="0" name=""/>
        <dsp:cNvSpPr/>
      </dsp:nvSpPr>
      <dsp:spPr>
        <a:xfrm>
          <a:off x="0" y="1482519"/>
          <a:ext cx="5950321" cy="11841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E15E17-F370-4C7E-9E9A-8C123B87FD7E}">
      <dsp:nvSpPr>
        <dsp:cNvPr id="0" name=""/>
        <dsp:cNvSpPr/>
      </dsp:nvSpPr>
      <dsp:spPr>
        <a:xfrm>
          <a:off x="358204" y="1748952"/>
          <a:ext cx="651280" cy="6512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7102A-EEC2-4F64-9101-0D34DBEB747A}">
      <dsp:nvSpPr>
        <dsp:cNvPr id="0" name=""/>
        <dsp:cNvSpPr/>
      </dsp:nvSpPr>
      <dsp:spPr>
        <a:xfrm>
          <a:off x="1367689" y="1482519"/>
          <a:ext cx="2677644" cy="1184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322" tIns="125322" rIns="125322" bIns="12532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Creating community in new spaces</a:t>
          </a:r>
        </a:p>
      </dsp:txBody>
      <dsp:txXfrm>
        <a:off x="1367689" y="1482519"/>
        <a:ext cx="2677644" cy="1184146"/>
      </dsp:txXfrm>
    </dsp:sp>
    <dsp:sp modelId="{3603CEA8-5CEF-46A5-B295-E21013443FF8}">
      <dsp:nvSpPr>
        <dsp:cNvPr id="0" name=""/>
        <dsp:cNvSpPr/>
      </dsp:nvSpPr>
      <dsp:spPr>
        <a:xfrm>
          <a:off x="4045334" y="1482519"/>
          <a:ext cx="1904987" cy="1184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322" tIns="125322" rIns="125322" bIns="12532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Feeling different 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Commuting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Trusting new people</a:t>
          </a:r>
        </a:p>
      </dsp:txBody>
      <dsp:txXfrm>
        <a:off x="4045334" y="1482519"/>
        <a:ext cx="1904987" cy="1184146"/>
      </dsp:txXfrm>
    </dsp:sp>
    <dsp:sp modelId="{F727134B-65BF-49A1-BD9A-060202A6E542}">
      <dsp:nvSpPr>
        <dsp:cNvPr id="0" name=""/>
        <dsp:cNvSpPr/>
      </dsp:nvSpPr>
      <dsp:spPr>
        <a:xfrm>
          <a:off x="0" y="2962702"/>
          <a:ext cx="5950321" cy="11841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4B0C3-35CD-41E1-8381-915F656E5105}">
      <dsp:nvSpPr>
        <dsp:cNvPr id="0" name=""/>
        <dsp:cNvSpPr/>
      </dsp:nvSpPr>
      <dsp:spPr>
        <a:xfrm>
          <a:off x="358204" y="3229135"/>
          <a:ext cx="651280" cy="6512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DDC37-BE73-4179-9E48-3ED4ABF27389}">
      <dsp:nvSpPr>
        <dsp:cNvPr id="0" name=""/>
        <dsp:cNvSpPr/>
      </dsp:nvSpPr>
      <dsp:spPr>
        <a:xfrm>
          <a:off x="1367689" y="2962702"/>
          <a:ext cx="2677644" cy="1184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322" tIns="125322" rIns="125322" bIns="12532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Family concerns</a:t>
          </a:r>
        </a:p>
      </dsp:txBody>
      <dsp:txXfrm>
        <a:off x="1367689" y="2962702"/>
        <a:ext cx="2677644" cy="1184146"/>
      </dsp:txXfrm>
    </dsp:sp>
    <dsp:sp modelId="{40DD2124-07E7-47F4-BB37-D4D4147B74C2}">
      <dsp:nvSpPr>
        <dsp:cNvPr id="0" name=""/>
        <dsp:cNvSpPr/>
      </dsp:nvSpPr>
      <dsp:spPr>
        <a:xfrm>
          <a:off x="4045334" y="2962702"/>
          <a:ext cx="1904987" cy="1184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322" tIns="125322" rIns="125322" bIns="12532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Continued DCFS involvement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Siblings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"Homesickness"</a:t>
          </a:r>
        </a:p>
      </dsp:txBody>
      <dsp:txXfrm>
        <a:off x="4045334" y="2962702"/>
        <a:ext cx="1904987" cy="1184146"/>
      </dsp:txXfrm>
    </dsp:sp>
    <dsp:sp modelId="{17FEE79B-24BC-44FD-A6AF-94C78B945868}">
      <dsp:nvSpPr>
        <dsp:cNvPr id="0" name=""/>
        <dsp:cNvSpPr/>
      </dsp:nvSpPr>
      <dsp:spPr>
        <a:xfrm>
          <a:off x="0" y="4442886"/>
          <a:ext cx="5950321" cy="11841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CDB5A-EF81-4B11-A678-34D6D95F4F14}">
      <dsp:nvSpPr>
        <dsp:cNvPr id="0" name=""/>
        <dsp:cNvSpPr/>
      </dsp:nvSpPr>
      <dsp:spPr>
        <a:xfrm>
          <a:off x="358204" y="4709319"/>
          <a:ext cx="651280" cy="6512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A2912-7626-4988-BC77-36E3C5081DE5}">
      <dsp:nvSpPr>
        <dsp:cNvPr id="0" name=""/>
        <dsp:cNvSpPr/>
      </dsp:nvSpPr>
      <dsp:spPr>
        <a:xfrm>
          <a:off x="1367689" y="4442886"/>
          <a:ext cx="4582632" cy="1184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322" tIns="125322" rIns="125322" bIns="12532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Pressure to succeed</a:t>
          </a:r>
        </a:p>
      </dsp:txBody>
      <dsp:txXfrm>
        <a:off x="1367689" y="4442886"/>
        <a:ext cx="4582632" cy="11841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498A9-4E46-4D51-B19E-EB7A92394B91}">
      <dsp:nvSpPr>
        <dsp:cNvPr id="0" name=""/>
        <dsp:cNvSpPr/>
      </dsp:nvSpPr>
      <dsp:spPr>
        <a:xfrm>
          <a:off x="32338" y="647207"/>
          <a:ext cx="652308" cy="6523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5312C-0DFC-4C3D-80D1-E982BFE1EEBB}">
      <dsp:nvSpPr>
        <dsp:cNvPr id="0" name=""/>
        <dsp:cNvSpPr/>
      </dsp:nvSpPr>
      <dsp:spPr>
        <a:xfrm>
          <a:off x="169323" y="784192"/>
          <a:ext cx="378338" cy="3783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A6290-9CEB-487F-9849-EA95857B4AC3}">
      <dsp:nvSpPr>
        <dsp:cNvPr id="0" name=""/>
        <dsp:cNvSpPr/>
      </dsp:nvSpPr>
      <dsp:spPr>
        <a:xfrm>
          <a:off x="824427" y="647207"/>
          <a:ext cx="1537583" cy="652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Adaptability</a:t>
          </a:r>
        </a:p>
      </dsp:txBody>
      <dsp:txXfrm>
        <a:off x="824427" y="647207"/>
        <a:ext cx="1537583" cy="652308"/>
      </dsp:txXfrm>
    </dsp:sp>
    <dsp:sp modelId="{2F64AA51-3C24-4292-9FBF-4771A704A853}">
      <dsp:nvSpPr>
        <dsp:cNvPr id="0" name=""/>
        <dsp:cNvSpPr/>
      </dsp:nvSpPr>
      <dsp:spPr>
        <a:xfrm>
          <a:off x="2629923" y="647207"/>
          <a:ext cx="652308" cy="6523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2807E-0849-4616-9F31-BE6F2E9156C7}">
      <dsp:nvSpPr>
        <dsp:cNvPr id="0" name=""/>
        <dsp:cNvSpPr/>
      </dsp:nvSpPr>
      <dsp:spPr>
        <a:xfrm>
          <a:off x="2766908" y="784192"/>
          <a:ext cx="378338" cy="3783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076FF-AE56-45A4-B89E-114CA5FB38D6}">
      <dsp:nvSpPr>
        <dsp:cNvPr id="0" name=""/>
        <dsp:cNvSpPr/>
      </dsp:nvSpPr>
      <dsp:spPr>
        <a:xfrm>
          <a:off x="3422012" y="647207"/>
          <a:ext cx="1537583" cy="652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Resilience &amp; inner strength</a:t>
          </a:r>
        </a:p>
      </dsp:txBody>
      <dsp:txXfrm>
        <a:off x="3422012" y="647207"/>
        <a:ext cx="1537583" cy="652308"/>
      </dsp:txXfrm>
    </dsp:sp>
    <dsp:sp modelId="{2AE3CBCC-071D-4F1A-BAB4-EF4FFA2AEE5E}">
      <dsp:nvSpPr>
        <dsp:cNvPr id="0" name=""/>
        <dsp:cNvSpPr/>
      </dsp:nvSpPr>
      <dsp:spPr>
        <a:xfrm>
          <a:off x="5227508" y="647207"/>
          <a:ext cx="652308" cy="65230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6C2B6-A9E2-426B-9925-695396118238}">
      <dsp:nvSpPr>
        <dsp:cNvPr id="0" name=""/>
        <dsp:cNvSpPr/>
      </dsp:nvSpPr>
      <dsp:spPr>
        <a:xfrm>
          <a:off x="5364493" y="784192"/>
          <a:ext cx="378338" cy="37833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B6409-40ED-4BBB-ADBC-EF6EF591FA29}">
      <dsp:nvSpPr>
        <dsp:cNvPr id="0" name=""/>
        <dsp:cNvSpPr/>
      </dsp:nvSpPr>
      <dsp:spPr>
        <a:xfrm>
          <a:off x="6019597" y="647207"/>
          <a:ext cx="1537583" cy="652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Calibri"/>
            </a:rPr>
            <a:t> Work experience</a:t>
          </a:r>
        </a:p>
      </dsp:txBody>
      <dsp:txXfrm>
        <a:off x="6019597" y="647207"/>
        <a:ext cx="1537583" cy="652308"/>
      </dsp:txXfrm>
    </dsp:sp>
    <dsp:sp modelId="{B0FB2C5F-0781-4E3C-8FFB-C1E339F7CBA4}">
      <dsp:nvSpPr>
        <dsp:cNvPr id="0" name=""/>
        <dsp:cNvSpPr/>
      </dsp:nvSpPr>
      <dsp:spPr>
        <a:xfrm>
          <a:off x="32338" y="1831847"/>
          <a:ext cx="652308" cy="65230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7C305-A97B-49A7-8E8C-DDB8935621BA}">
      <dsp:nvSpPr>
        <dsp:cNvPr id="0" name=""/>
        <dsp:cNvSpPr/>
      </dsp:nvSpPr>
      <dsp:spPr>
        <a:xfrm>
          <a:off x="169323" y="1968832"/>
          <a:ext cx="378338" cy="37833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734B4-E5D4-4056-AF48-2F6C97417C7E}">
      <dsp:nvSpPr>
        <dsp:cNvPr id="0" name=""/>
        <dsp:cNvSpPr/>
      </dsp:nvSpPr>
      <dsp:spPr>
        <a:xfrm>
          <a:off x="824427" y="1831847"/>
          <a:ext cx="1537583" cy="652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Calibri"/>
            </a:rPr>
            <a:t> Maturity</a:t>
          </a:r>
        </a:p>
      </dsp:txBody>
      <dsp:txXfrm>
        <a:off x="824427" y="1831847"/>
        <a:ext cx="1537583" cy="652308"/>
      </dsp:txXfrm>
    </dsp:sp>
    <dsp:sp modelId="{3B67B1A2-F32A-46E7-8CE7-89723280B0A8}">
      <dsp:nvSpPr>
        <dsp:cNvPr id="0" name=""/>
        <dsp:cNvSpPr/>
      </dsp:nvSpPr>
      <dsp:spPr>
        <a:xfrm>
          <a:off x="2629923" y="1831847"/>
          <a:ext cx="652308" cy="65230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51BC0-A69A-4ECA-80EE-5D94965EE20F}">
      <dsp:nvSpPr>
        <dsp:cNvPr id="0" name=""/>
        <dsp:cNvSpPr/>
      </dsp:nvSpPr>
      <dsp:spPr>
        <a:xfrm>
          <a:off x="2766908" y="1968832"/>
          <a:ext cx="378338" cy="37833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922A4-1843-4BD4-A24D-14A4D90AAA86}">
      <dsp:nvSpPr>
        <dsp:cNvPr id="0" name=""/>
        <dsp:cNvSpPr/>
      </dsp:nvSpPr>
      <dsp:spPr>
        <a:xfrm>
          <a:off x="3422012" y="1831847"/>
          <a:ext cx="1537583" cy="652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Clear priorities</a:t>
          </a:r>
        </a:p>
      </dsp:txBody>
      <dsp:txXfrm>
        <a:off x="3422012" y="1831847"/>
        <a:ext cx="1537583" cy="652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324600" y="38460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July 18, 2019</a:t>
            </a:r>
          </a:p>
          <a:p>
            <a:pPr algn="ctr"/>
            <a:r>
              <a:rPr lang="en-US" sz="2400" b="1"/>
              <a:t>Tinley Park, Illinois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8968"/>
            <a:ext cx="2934864" cy="146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0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307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85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230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718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728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910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930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863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929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3088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162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rststar.org/whats-at-stake/facts/" TargetMode="External"/><Relationship Id="rId2" Type="http://schemas.openxmlformats.org/officeDocument/2006/relationships/hyperlink" Target="https://www.childwelfare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fyi.org/51-useful-aging-out-of-foster-care-statistics-social-race-media/" TargetMode="External"/><Relationship Id="rId4" Type="http://schemas.openxmlformats.org/officeDocument/2006/relationships/hyperlink" Target="https://www.bestcolleges.com/resources/top-5-mental-health-problems-facing-college-studen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/>
              <a:t>On Their Own. (!)  </a:t>
            </a:r>
            <a:br>
              <a:rPr lang="en-US" b="1" i="1"/>
            </a:br>
            <a:r>
              <a:rPr lang="en-US" b="1" i="1"/>
              <a:t>Youth in Care </a:t>
            </a:r>
            <a:br>
              <a:rPr lang="en-US" b="1" i="1"/>
            </a:br>
            <a:r>
              <a:rPr lang="en-US" b="1" i="1"/>
              <a:t>Transitioning into College &amp; Career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684" y="4710928"/>
            <a:ext cx="8378632" cy="175260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i="1"/>
              <a:t>Latavhia Boykins, Student, University of Illinois at Urbana Champaign</a:t>
            </a:r>
          </a:p>
          <a:p>
            <a:r>
              <a:rPr lang="en-US" i="1"/>
              <a:t>Brandon Mendoza, Student, Wright College</a:t>
            </a:r>
            <a:endParaRPr lang="en-US" i="1">
              <a:cs typeface="Calibri"/>
            </a:endParaRPr>
          </a:p>
          <a:p>
            <a:r>
              <a:rPr lang="en-US" i="1"/>
              <a:t>Darrion Thompson, Recruit, US Army</a:t>
            </a:r>
            <a:endParaRPr lang="en-US" i="1">
              <a:cs typeface="Calibri"/>
            </a:endParaRPr>
          </a:p>
          <a:p>
            <a:r>
              <a:rPr lang="en-US" i="1"/>
              <a:t>Bridget Colacchio Wesley, MA, LCSW, Loyola University Chicago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80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Strengths, Opportunities &amp; Successes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E83189-2459-4B16-8DAF-F3E894A0A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498900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075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4FF9E9-4280-4EFB-AF9C-068E5925B3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06" y="5317240"/>
            <a:ext cx="8408194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Questions &amp; Answers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056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8DACF-331B-459F-85D6-E169DE8F3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Select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21DC5-D415-4442-B929-F7CD8CA4F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  <a:hlinkClick r:id="rId2"/>
              </a:rPr>
              <a:t>https://www.childwelfare.gov/</a:t>
            </a:r>
            <a:endParaRPr lang="en-US" sz="200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  <a:hlinkClick r:id="rId3"/>
              </a:rPr>
              <a:t>https://www.firststar.org/whats-at-stake/facts/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  <a:hlinkClick r:id="rId4"/>
              </a:rPr>
              <a:t>https://www.bestcolleges.com/resources/top-5-mental-health-problems-facing-college-students/</a:t>
            </a:r>
            <a:endParaRPr lang="en-US" sz="2000">
              <a:cs typeface="Calibri"/>
            </a:endParaRPr>
          </a:p>
          <a:p>
            <a:r>
              <a:rPr lang="en-US" sz="2000" dirty="0">
                <a:ea typeface="+mn-lt"/>
                <a:cs typeface="+mn-lt"/>
                <a:hlinkClick r:id="rId5"/>
              </a:rPr>
              <a:t>https://www.nfyi.org/51-useful-aging-out-of-foster-care-statistics-social-race-media/</a:t>
            </a:r>
            <a:endParaRPr lang="en-US" sz="2800" dirty="0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36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Welcome &amp; Introductions</a:t>
            </a:r>
          </a:p>
          <a:p>
            <a:r>
              <a:rPr lang="en-US"/>
              <a:t>Brief information about child welfare system and statistics</a:t>
            </a:r>
          </a:p>
          <a:p>
            <a:r>
              <a:rPr lang="en-US"/>
              <a:t>Personal experiences &amp; stories	from students</a:t>
            </a:r>
          </a:p>
          <a:p>
            <a:pPr lvl="1"/>
            <a:r>
              <a:rPr lang="en-US"/>
              <a:t>Challenges &amp; Needs</a:t>
            </a:r>
          </a:p>
          <a:p>
            <a:pPr lvl="1"/>
            <a:r>
              <a:rPr lang="en-US"/>
              <a:t>Helpful People &amp; Supports</a:t>
            </a:r>
          </a:p>
          <a:p>
            <a:pPr lvl="1"/>
            <a:r>
              <a:rPr lang="en-US"/>
              <a:t>Strengths, Opportunities &amp; Successes</a:t>
            </a:r>
          </a:p>
          <a:p>
            <a:r>
              <a:rPr lang="en-US"/>
              <a:t>Q&amp;A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3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r>
              <a:rPr lang="en-US" sz="3100"/>
              <a:t>Introductions</a:t>
            </a:r>
          </a:p>
        </p:txBody>
      </p:sp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269C4F2-BDA3-476A-B6B9-122C6D3C7C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247"/>
          <a:stretch/>
        </p:blipFill>
        <p:spPr>
          <a:xfrm>
            <a:off x="20" y="10"/>
            <a:ext cx="9143980" cy="3710603"/>
          </a:xfrm>
          <a:custGeom>
            <a:avLst/>
            <a:gdLst>
              <a:gd name="connsiteX0" fmla="*/ 0 w 12192000"/>
              <a:gd name="connsiteY0" fmla="*/ 0 h 3692092"/>
              <a:gd name="connsiteX1" fmla="*/ 12192000 w 12192000"/>
              <a:gd name="connsiteY1" fmla="*/ 0 h 3692092"/>
              <a:gd name="connsiteX2" fmla="*/ 12192000 w 12192000"/>
              <a:gd name="connsiteY2" fmla="*/ 3504824 h 3692092"/>
              <a:gd name="connsiteX3" fmla="*/ 12024691 w 12192000"/>
              <a:gd name="connsiteY3" fmla="*/ 3517794 h 3692092"/>
              <a:gd name="connsiteX4" fmla="*/ 160485 w 12192000"/>
              <a:gd name="connsiteY4" fmla="*/ 3663863 h 3692092"/>
              <a:gd name="connsiteX5" fmla="*/ 0 w 12192000"/>
              <a:gd name="connsiteY5" fmla="*/ 3692092 h 369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6281" y="3725956"/>
            <a:ext cx="5815765" cy="2479581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en-US" sz="1600"/>
          </a:p>
          <a:p>
            <a:pPr marL="0" indent="0" algn="ctr">
              <a:buNone/>
            </a:pPr>
            <a:r>
              <a:rPr lang="en-US" sz="2800"/>
              <a:t>LATAVHIA</a:t>
            </a:r>
            <a:endParaRPr lang="en-US" sz="2800">
              <a:cs typeface="Calibri"/>
            </a:endParaRPr>
          </a:p>
          <a:p>
            <a:pPr marL="0" indent="0" algn="ctr">
              <a:buNone/>
            </a:pPr>
            <a:r>
              <a:rPr lang="en-US" sz="2800">
                <a:cs typeface="Calibri"/>
              </a:rPr>
              <a:t>BRANDON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800">
                <a:cs typeface="Calibri"/>
              </a:rPr>
              <a:t>DARRION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800">
                <a:cs typeface="Calibri"/>
              </a:rPr>
              <a:t>BRIDGET</a:t>
            </a:r>
          </a:p>
          <a:p>
            <a:pPr marL="0" indent="0" algn="ctr">
              <a:buNone/>
            </a:pPr>
            <a:r>
              <a:rPr lang="en-US" sz="2800">
                <a:cs typeface="Calibri"/>
              </a:rPr>
              <a:t>You!</a:t>
            </a:r>
          </a:p>
          <a:p>
            <a:endParaRPr lang="en-US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690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18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Trends of today’s college students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E0CD44-0B91-4F88-9011-8ABAE1173C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288073"/>
              </p:ext>
            </p:extLst>
          </p:nvPr>
        </p:nvGraphicFramePr>
        <p:xfrm>
          <a:off x="3223373" y="470924"/>
          <a:ext cx="5557555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637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Snapshot of Youth in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9401" y="304325"/>
            <a:ext cx="5337715" cy="625261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~435,000 children &amp; youth in care 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Enter system for various reasons: abuse, neglect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Child welfare priorities: 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Safety, permanency, well-being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Trajectories through system are all unique! They may include: 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foster care (traditional or kinship)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residential care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hospitalization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termination of parental rights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returning home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multiple moves to new homes, families, schools, neighborhoods, etc.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Transitional Living Programs (TLP)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Independent Living Options (ILO)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emancipation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aging out</a:t>
            </a:r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944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Snapshot of Youth in Care</a:t>
            </a:r>
            <a:br>
              <a:rPr lang="en-US">
                <a:solidFill>
                  <a:srgbClr val="FFFFFF"/>
                </a:solidFill>
                <a:cs typeface="Calibri"/>
              </a:rPr>
            </a:br>
            <a:r>
              <a:rPr lang="en-US" sz="3600">
                <a:solidFill>
                  <a:srgbClr val="FFFFFF"/>
                </a:solidFill>
                <a:cs typeface="Calibri"/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813" y="801866"/>
            <a:ext cx="4893962" cy="52306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Youth outcomes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</a:rPr>
              <a:t>50% leave care to reunite with family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</a:rPr>
              <a:t>28% remain in care for 2 or more years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</a:rPr>
              <a:t>12% “age out” of care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lvl="2"/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20% become homeless upon aging out</a:t>
            </a:r>
          </a:p>
          <a:p>
            <a:pPr lvl="2"/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50% graduate high school </a:t>
            </a:r>
            <a:endParaRPr lang="en-US">
              <a:solidFill>
                <a:srgbClr val="000000"/>
              </a:solidFill>
              <a:cs typeface="Calibri"/>
            </a:endParaRPr>
          </a:p>
          <a:p>
            <a:pPr lvl="2"/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&lt;3% graduate college</a:t>
            </a:r>
            <a:endParaRPr lang="en-US">
              <a:solidFill>
                <a:srgbClr val="000000"/>
              </a:solidFill>
              <a:cs typeface="Calibri"/>
            </a:endParaRPr>
          </a:p>
          <a:p>
            <a:pPr lvl="2"/>
            <a:r>
              <a:rPr lang="en-US">
                <a:solidFill>
                  <a:srgbClr val="000000"/>
                </a:solidFill>
                <a:cs typeface="Calibri"/>
              </a:rPr>
              <a:t>25% suffer from PTSD</a:t>
            </a:r>
          </a:p>
          <a:p>
            <a:pPr lvl="2"/>
            <a:r>
              <a:rPr lang="en-US">
                <a:solidFill>
                  <a:srgbClr val="000000"/>
                </a:solidFill>
                <a:cs typeface="Calibri"/>
              </a:rPr>
              <a:t>50% experience substance dependence or abuse</a:t>
            </a:r>
          </a:p>
        </p:txBody>
      </p:sp>
    </p:spTree>
    <p:extLst>
      <p:ext uri="{BB962C8B-B14F-4D97-AF65-F5344CB8AC3E}">
        <p14:creationId xmlns:p14="http://schemas.microsoft.com/office/powerpoint/2010/main" val="199057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Snapshot of Youth in Care*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174037"/>
              </p:ext>
            </p:extLst>
          </p:nvPr>
        </p:nvGraphicFramePr>
        <p:xfrm>
          <a:off x="457200" y="12192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5-Point Star 4"/>
          <p:cNvSpPr/>
          <p:nvPr/>
        </p:nvSpPr>
        <p:spPr>
          <a:xfrm>
            <a:off x="3886200" y="3276600"/>
            <a:ext cx="1066800" cy="10668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12FAE2-0B4A-48C1-A8F8-44694BF6CBED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43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724" y="721043"/>
            <a:ext cx="2675936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Challenges &amp; Needs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322326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3778FB1-6678-4CDA-A941-96261C9480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400539"/>
              </p:ext>
            </p:extLst>
          </p:nvPr>
        </p:nvGraphicFramePr>
        <p:xfrm>
          <a:off x="3065930" y="568325"/>
          <a:ext cx="5950322" cy="5629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163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079" y="638528"/>
            <a:ext cx="4263935" cy="10905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rgbClr val="000000"/>
                </a:solidFill>
              </a:rPr>
              <a:t>Important People &amp; Other Supports</a:t>
            </a:r>
            <a:endParaRPr lang="en-US" sz="400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3C872F4-E9D4-4144-9B97-4B28350C85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r="4457" b="-1"/>
          <a:stretch/>
        </p:blipFill>
        <p:spPr>
          <a:xfrm>
            <a:off x="20" y="135121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330" y="1991501"/>
            <a:ext cx="3733184" cy="454103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Family &amp; friends</a:t>
            </a:r>
          </a:p>
          <a:p>
            <a:r>
              <a:rPr lang="en-US" sz="2400">
                <a:solidFill>
                  <a:srgbClr val="000000"/>
                </a:solidFill>
              </a:rPr>
              <a:t>Pre-college programs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</a:rPr>
              <a:t>CPS: One goal, BAM/WOW, etc.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</a:rPr>
              <a:t>DCFS: Youth in College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</a:rPr>
              <a:t>First Star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r>
              <a:rPr lang="en-US" sz="2400">
                <a:solidFill>
                  <a:srgbClr val="000000"/>
                </a:solidFill>
              </a:rPr>
              <a:t>Academic advisors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Support services, diversity offices, etc.</a:t>
            </a:r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Instructors/professors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r>
              <a:rPr lang="en-US" sz="2400">
                <a:solidFill>
                  <a:srgbClr val="000000"/>
                </a:solidFill>
              </a:rPr>
              <a:t>Mentors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endParaRPr lang="en-US" sz="15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276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On Their Own. (!)   Youth in Care  Transitioning into College &amp; Career</vt:lpstr>
      <vt:lpstr>Session Agenda</vt:lpstr>
      <vt:lpstr>Introductions</vt:lpstr>
      <vt:lpstr>Trends of today’s college students</vt:lpstr>
      <vt:lpstr>Snapshot of Youth in Care</vt:lpstr>
      <vt:lpstr>Snapshot of Youth in Care (cont.)</vt:lpstr>
      <vt:lpstr>Snapshot of Youth in Care*</vt:lpstr>
      <vt:lpstr>Challenges &amp; Needs</vt:lpstr>
      <vt:lpstr>Important People &amp; Other Supports</vt:lpstr>
      <vt:lpstr>Strengths, Opportunities &amp; Successes</vt:lpstr>
      <vt:lpstr>Questions &amp; Answers</vt:lpstr>
      <vt:lpstr>Select References</vt:lpstr>
    </vt:vector>
  </TitlesOfParts>
  <Company>ISAC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Nelson</dc:creator>
  <cp:revision>6</cp:revision>
  <cp:lastPrinted>2014-06-17T18:32:00Z</cp:lastPrinted>
  <dcterms:created xsi:type="dcterms:W3CDTF">2013-05-22T15:51:51Z</dcterms:created>
  <dcterms:modified xsi:type="dcterms:W3CDTF">2019-07-19T18:48:19Z</dcterms:modified>
</cp:coreProperties>
</file>