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7" r:id="rId3"/>
    <p:sldId id="270" r:id="rId4"/>
    <p:sldId id="271" r:id="rId5"/>
    <p:sldId id="272" r:id="rId6"/>
    <p:sldId id="280" r:id="rId7"/>
    <p:sldId id="276" r:id="rId8"/>
    <p:sldId id="281" r:id="rId9"/>
    <p:sldId id="285" r:id="rId10"/>
    <p:sldId id="283" r:id="rId11"/>
    <p:sldId id="275" r:id="rId12"/>
    <p:sldId id="284" r:id="rId13"/>
    <p:sldId id="286" r:id="rId14"/>
    <p:sldId id="278" r:id="rId15"/>
    <p:sldId id="279" r:id="rId16"/>
    <p:sldId id="277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E7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4" autoAdjust="0"/>
    <p:restoredTop sz="94660"/>
  </p:normalViewPr>
  <p:slideViewPr>
    <p:cSldViewPr>
      <p:cViewPr>
        <p:scale>
          <a:sx n="57" d="100"/>
          <a:sy n="57" d="100"/>
        </p:scale>
        <p:origin x="-15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21AE04-35EE-40BA-BF33-FF29FC538EC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BFAF342D-E89C-45C1-A70D-DF47E968D279}">
      <dgm:prSet/>
      <dgm:spPr/>
      <dgm:t>
        <a:bodyPr/>
        <a:lstStyle/>
        <a:p>
          <a:pPr marR="0" algn="ctr" rtl="0"/>
          <a:r>
            <a:rPr lang="en-US" kern="1200" baseline="0" dirty="0" smtClean="0">
              <a:latin typeface="Calibri"/>
            </a:rPr>
            <a:t>Top-level Institutional Commitment</a:t>
          </a:r>
          <a:endParaRPr lang="en-US" dirty="0" smtClean="0"/>
        </a:p>
      </dgm:t>
    </dgm:pt>
    <dgm:pt modelId="{5F2F5E4F-1F95-4DC9-8096-0D4602464405}" type="parTrans" cxnId="{B6865160-5346-4B81-AF0B-EBCDDD2C4378}">
      <dgm:prSet/>
      <dgm:spPr/>
      <dgm:t>
        <a:bodyPr/>
        <a:lstStyle/>
        <a:p>
          <a:endParaRPr lang="en-US"/>
        </a:p>
      </dgm:t>
    </dgm:pt>
    <dgm:pt modelId="{1A4DEE9D-BCD0-4C7F-8C79-33A7D37A2D6F}" type="sibTrans" cxnId="{B6865160-5346-4B81-AF0B-EBCDDD2C4378}">
      <dgm:prSet/>
      <dgm:spPr/>
      <dgm:t>
        <a:bodyPr/>
        <a:lstStyle/>
        <a:p>
          <a:endParaRPr lang="en-US"/>
        </a:p>
      </dgm:t>
    </dgm:pt>
    <dgm:pt modelId="{AAB38701-05DD-4310-940E-7C5A1F64F924}">
      <dgm:prSet/>
      <dgm:spPr/>
      <dgm:t>
        <a:bodyPr/>
        <a:lstStyle/>
        <a:p>
          <a:pPr marR="0" algn="ctr" rtl="0"/>
          <a:r>
            <a:rPr lang="en-US" kern="1200" baseline="0" smtClean="0">
              <a:latin typeface="Calibri"/>
            </a:rPr>
            <a:t>"Core Curriculum" credit hour (CH) reduction</a:t>
          </a:r>
          <a:endParaRPr lang="en-US" smtClean="0"/>
        </a:p>
      </dgm:t>
    </dgm:pt>
    <dgm:pt modelId="{F5F22F82-5C1D-4AFF-8A88-97D6CFDC0C4E}" type="parTrans" cxnId="{5D1CC2E7-233D-4ABE-96C0-AFB74ACA9C40}">
      <dgm:prSet/>
      <dgm:spPr>
        <a:ln>
          <a:headEnd type="none"/>
          <a:tailEnd type="triangle"/>
        </a:ln>
      </dgm:spPr>
      <dgm:t>
        <a:bodyPr/>
        <a:lstStyle/>
        <a:p>
          <a:endParaRPr lang="en-US"/>
        </a:p>
      </dgm:t>
    </dgm:pt>
    <dgm:pt modelId="{B2BA940A-93E3-4A2F-A641-321835FCE838}" type="sibTrans" cxnId="{5D1CC2E7-233D-4ABE-96C0-AFB74ACA9C40}">
      <dgm:prSet/>
      <dgm:spPr/>
      <dgm:t>
        <a:bodyPr/>
        <a:lstStyle/>
        <a:p>
          <a:endParaRPr lang="en-US"/>
        </a:p>
      </dgm:t>
    </dgm:pt>
    <dgm:pt modelId="{3C3324AA-4955-41B0-A859-8CD46AC0C564}">
      <dgm:prSet/>
      <dgm:spPr/>
      <dgm:t>
        <a:bodyPr/>
        <a:lstStyle/>
        <a:p>
          <a:pPr marR="0" algn="ctr" rtl="0"/>
          <a:r>
            <a:rPr lang="en-US" kern="1200" baseline="0" smtClean="0">
              <a:latin typeface="Calibri"/>
            </a:rPr>
            <a:t>Remove course redundancies across programs</a:t>
          </a:r>
        </a:p>
      </dgm:t>
    </dgm:pt>
    <dgm:pt modelId="{3D21B5DE-E9CA-4B84-9FC7-381FE18110AC}" type="parTrans" cxnId="{4EC03D62-9026-40B5-8503-966B0B7D85B3}">
      <dgm:prSet/>
      <dgm:spPr>
        <a:ln>
          <a:tailEnd type="triangle"/>
        </a:ln>
      </dgm:spPr>
      <dgm:t>
        <a:bodyPr/>
        <a:lstStyle/>
        <a:p>
          <a:endParaRPr lang="en-US"/>
        </a:p>
      </dgm:t>
    </dgm:pt>
    <dgm:pt modelId="{8EBB3F9C-39A7-460E-80B2-FC67F62B63BF}" type="sibTrans" cxnId="{4EC03D62-9026-40B5-8503-966B0B7D85B3}">
      <dgm:prSet/>
      <dgm:spPr/>
      <dgm:t>
        <a:bodyPr/>
        <a:lstStyle/>
        <a:p>
          <a:endParaRPr lang="en-US"/>
        </a:p>
      </dgm:t>
    </dgm:pt>
    <dgm:pt modelId="{EAE67A7A-4569-4059-8F11-13961495DDC4}">
      <dgm:prSet/>
      <dgm:spPr/>
      <dgm:t>
        <a:bodyPr/>
        <a:lstStyle/>
        <a:p>
          <a:pPr marR="0" algn="ctr" rtl="0"/>
          <a:r>
            <a:rPr lang="en-US" kern="1600" baseline="0" smtClean="0">
              <a:latin typeface="Calibri"/>
            </a:rPr>
            <a:t>Face Program Accreditation Issues </a:t>
          </a:r>
          <a:endParaRPr lang="en-US" smtClean="0"/>
        </a:p>
      </dgm:t>
    </dgm:pt>
    <dgm:pt modelId="{508CA8F7-487D-4ED7-94A0-E2A847035693}" type="parTrans" cxnId="{8BD41912-7149-43C6-94B1-71A94422A0D0}">
      <dgm:prSet/>
      <dgm:spPr>
        <a:ln>
          <a:tailEnd type="triangle"/>
        </a:ln>
      </dgm:spPr>
      <dgm:t>
        <a:bodyPr/>
        <a:lstStyle/>
        <a:p>
          <a:endParaRPr lang="en-US"/>
        </a:p>
      </dgm:t>
    </dgm:pt>
    <dgm:pt modelId="{B882B5AA-AD4C-4ABB-BB71-458C4B2219F5}" type="sibTrans" cxnId="{8BD41912-7149-43C6-94B1-71A94422A0D0}">
      <dgm:prSet/>
      <dgm:spPr/>
      <dgm:t>
        <a:bodyPr/>
        <a:lstStyle/>
        <a:p>
          <a:endParaRPr lang="en-US"/>
        </a:p>
      </dgm:t>
    </dgm:pt>
    <dgm:pt modelId="{35DD7BA5-1C87-4B2C-9D2F-793CE79A4866}">
      <dgm:prSet/>
      <dgm:spPr/>
      <dgm:t>
        <a:bodyPr/>
        <a:lstStyle/>
        <a:p>
          <a:pPr marR="0" algn="ctr" rtl="0"/>
          <a:r>
            <a:rPr lang="en-US" baseline="0" dirty="0" smtClean="0">
              <a:latin typeface="Calibri"/>
            </a:rPr>
            <a:t>Creative curricular integration for additional CH reduction</a:t>
          </a:r>
          <a:endParaRPr lang="en-US" dirty="0" smtClean="0"/>
        </a:p>
      </dgm:t>
    </dgm:pt>
    <dgm:pt modelId="{0C92C627-58AB-4AA1-80D8-7FE14AA46D05}" type="parTrans" cxnId="{CEF49867-565B-4AAC-AB40-D6F36A1E8365}">
      <dgm:prSet/>
      <dgm:spPr>
        <a:ln>
          <a:tailEnd type="triangle"/>
        </a:ln>
      </dgm:spPr>
      <dgm:t>
        <a:bodyPr/>
        <a:lstStyle/>
        <a:p>
          <a:endParaRPr lang="en-US"/>
        </a:p>
      </dgm:t>
    </dgm:pt>
    <dgm:pt modelId="{C41C1703-57CD-45BF-84FE-F38203CAECAC}" type="sibTrans" cxnId="{CEF49867-565B-4AAC-AB40-D6F36A1E8365}">
      <dgm:prSet/>
      <dgm:spPr/>
      <dgm:t>
        <a:bodyPr/>
        <a:lstStyle/>
        <a:p>
          <a:endParaRPr lang="en-US"/>
        </a:p>
      </dgm:t>
    </dgm:pt>
    <dgm:pt modelId="{B8665EC1-9598-46D2-9E31-DE8E07340C66}" type="pres">
      <dgm:prSet presAssocID="{8121AE04-35EE-40BA-BF33-FF29FC538EC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99242E4-F7AC-4A87-BC03-F67DFD181054}" type="pres">
      <dgm:prSet presAssocID="{BFAF342D-E89C-45C1-A70D-DF47E968D279}" presName="hierRoot1" presStyleCnt="0">
        <dgm:presLayoutVars>
          <dgm:hierBranch/>
        </dgm:presLayoutVars>
      </dgm:prSet>
      <dgm:spPr/>
    </dgm:pt>
    <dgm:pt modelId="{7B4AF701-CBC9-4767-913C-A27ADC4BA951}" type="pres">
      <dgm:prSet presAssocID="{BFAF342D-E89C-45C1-A70D-DF47E968D279}" presName="rootComposite1" presStyleCnt="0"/>
      <dgm:spPr/>
    </dgm:pt>
    <dgm:pt modelId="{0019C2D4-69EC-4FD1-9BC4-021752DF99AC}" type="pres">
      <dgm:prSet presAssocID="{BFAF342D-E89C-45C1-A70D-DF47E968D27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91DB95-1391-4EBD-A1A1-04E32236EC41}" type="pres">
      <dgm:prSet presAssocID="{BFAF342D-E89C-45C1-A70D-DF47E968D27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BFD16F9-0934-4A10-88B5-FD00B72A5C67}" type="pres">
      <dgm:prSet presAssocID="{BFAF342D-E89C-45C1-A70D-DF47E968D279}" presName="hierChild2" presStyleCnt="0"/>
      <dgm:spPr/>
    </dgm:pt>
    <dgm:pt modelId="{5494D76E-EDF8-4155-9EDD-20142673F72C}" type="pres">
      <dgm:prSet presAssocID="{F5F22F82-5C1D-4AFF-8A88-97D6CFDC0C4E}" presName="Name35" presStyleLbl="parChTrans1D2" presStyleIdx="0" presStyleCnt="1"/>
      <dgm:spPr/>
      <dgm:t>
        <a:bodyPr/>
        <a:lstStyle/>
        <a:p>
          <a:endParaRPr lang="en-US"/>
        </a:p>
      </dgm:t>
    </dgm:pt>
    <dgm:pt modelId="{82F94CCD-6049-4BB5-9C69-CB15972B7594}" type="pres">
      <dgm:prSet presAssocID="{AAB38701-05DD-4310-940E-7C5A1F64F924}" presName="hierRoot2" presStyleCnt="0">
        <dgm:presLayoutVars>
          <dgm:hierBranch/>
        </dgm:presLayoutVars>
      </dgm:prSet>
      <dgm:spPr/>
    </dgm:pt>
    <dgm:pt modelId="{7CE32C2C-1941-45E4-977A-C04A93DF969E}" type="pres">
      <dgm:prSet presAssocID="{AAB38701-05DD-4310-940E-7C5A1F64F924}" presName="rootComposite" presStyleCnt="0"/>
      <dgm:spPr/>
    </dgm:pt>
    <dgm:pt modelId="{9A5DADFB-F035-4673-A8D2-ABEFFD39399F}" type="pres">
      <dgm:prSet presAssocID="{AAB38701-05DD-4310-940E-7C5A1F64F924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C8CEB3-F5B0-4C87-8EB5-69EFAC46B324}" type="pres">
      <dgm:prSet presAssocID="{AAB38701-05DD-4310-940E-7C5A1F64F924}" presName="rootConnector" presStyleLbl="node2" presStyleIdx="0" presStyleCnt="1"/>
      <dgm:spPr/>
      <dgm:t>
        <a:bodyPr/>
        <a:lstStyle/>
        <a:p>
          <a:endParaRPr lang="en-US"/>
        </a:p>
      </dgm:t>
    </dgm:pt>
    <dgm:pt modelId="{718EE238-BFD4-410D-9C05-A982E35C49B6}" type="pres">
      <dgm:prSet presAssocID="{AAB38701-05DD-4310-940E-7C5A1F64F924}" presName="hierChild4" presStyleCnt="0"/>
      <dgm:spPr/>
    </dgm:pt>
    <dgm:pt modelId="{F0165F1F-F366-46A1-84B8-85AAC6C9BC53}" type="pres">
      <dgm:prSet presAssocID="{3D21B5DE-E9CA-4B84-9FC7-381FE18110AC}" presName="Name35" presStyleLbl="parChTrans1D3" presStyleIdx="0" presStyleCnt="1"/>
      <dgm:spPr/>
      <dgm:t>
        <a:bodyPr/>
        <a:lstStyle/>
        <a:p>
          <a:endParaRPr lang="en-US"/>
        </a:p>
      </dgm:t>
    </dgm:pt>
    <dgm:pt modelId="{C8FFBFFD-7960-4FCA-BAD3-A9177BEE6521}" type="pres">
      <dgm:prSet presAssocID="{3C3324AA-4955-41B0-A859-8CD46AC0C564}" presName="hierRoot2" presStyleCnt="0">
        <dgm:presLayoutVars>
          <dgm:hierBranch/>
        </dgm:presLayoutVars>
      </dgm:prSet>
      <dgm:spPr/>
    </dgm:pt>
    <dgm:pt modelId="{901F5949-2690-4CF2-8456-38ADAE967C21}" type="pres">
      <dgm:prSet presAssocID="{3C3324AA-4955-41B0-A859-8CD46AC0C564}" presName="rootComposite" presStyleCnt="0"/>
      <dgm:spPr/>
    </dgm:pt>
    <dgm:pt modelId="{568A921F-A668-41EE-A162-51FDFAAF9E82}" type="pres">
      <dgm:prSet presAssocID="{3C3324AA-4955-41B0-A859-8CD46AC0C564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5B7D25-A89A-4C6D-8942-E7FA1254C091}" type="pres">
      <dgm:prSet presAssocID="{3C3324AA-4955-41B0-A859-8CD46AC0C564}" presName="rootConnector" presStyleLbl="node3" presStyleIdx="0" presStyleCnt="1"/>
      <dgm:spPr/>
      <dgm:t>
        <a:bodyPr/>
        <a:lstStyle/>
        <a:p>
          <a:endParaRPr lang="en-US"/>
        </a:p>
      </dgm:t>
    </dgm:pt>
    <dgm:pt modelId="{6DF0D465-3DA8-43D6-98F4-82D89DAAF872}" type="pres">
      <dgm:prSet presAssocID="{3C3324AA-4955-41B0-A859-8CD46AC0C564}" presName="hierChild4" presStyleCnt="0"/>
      <dgm:spPr/>
    </dgm:pt>
    <dgm:pt modelId="{4309FF48-8496-4FCB-A079-FC43DF367258}" type="pres">
      <dgm:prSet presAssocID="{508CA8F7-487D-4ED7-94A0-E2A847035693}" presName="Name35" presStyleLbl="parChTrans1D4" presStyleIdx="0" presStyleCnt="2"/>
      <dgm:spPr/>
      <dgm:t>
        <a:bodyPr/>
        <a:lstStyle/>
        <a:p>
          <a:endParaRPr lang="en-US"/>
        </a:p>
      </dgm:t>
    </dgm:pt>
    <dgm:pt modelId="{BA2E4409-8102-49B8-A561-625C07E3AC2E}" type="pres">
      <dgm:prSet presAssocID="{EAE67A7A-4569-4059-8F11-13961495DDC4}" presName="hierRoot2" presStyleCnt="0">
        <dgm:presLayoutVars>
          <dgm:hierBranch val="r"/>
        </dgm:presLayoutVars>
      </dgm:prSet>
      <dgm:spPr/>
    </dgm:pt>
    <dgm:pt modelId="{B7FD475B-23E8-4E08-99AA-E0B95AF0ABAE}" type="pres">
      <dgm:prSet presAssocID="{EAE67A7A-4569-4059-8F11-13961495DDC4}" presName="rootComposite" presStyleCnt="0"/>
      <dgm:spPr/>
    </dgm:pt>
    <dgm:pt modelId="{960BD7A3-90C3-4DE3-A658-B2735A287337}" type="pres">
      <dgm:prSet presAssocID="{EAE67A7A-4569-4059-8F11-13961495DDC4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21D091-082A-4CB3-9651-DB935C1EF72E}" type="pres">
      <dgm:prSet presAssocID="{EAE67A7A-4569-4059-8F11-13961495DDC4}" presName="rootConnector" presStyleLbl="node4" presStyleIdx="0" presStyleCnt="2"/>
      <dgm:spPr/>
      <dgm:t>
        <a:bodyPr/>
        <a:lstStyle/>
        <a:p>
          <a:endParaRPr lang="en-US"/>
        </a:p>
      </dgm:t>
    </dgm:pt>
    <dgm:pt modelId="{2766EA38-62FC-45B6-A6F9-326D3E65CA84}" type="pres">
      <dgm:prSet presAssocID="{EAE67A7A-4569-4059-8F11-13961495DDC4}" presName="hierChild4" presStyleCnt="0"/>
      <dgm:spPr/>
    </dgm:pt>
    <dgm:pt modelId="{AAB202F1-F7C8-4FB8-A065-FC6C77DC1936}" type="pres">
      <dgm:prSet presAssocID="{EAE67A7A-4569-4059-8F11-13961495DDC4}" presName="hierChild5" presStyleCnt="0"/>
      <dgm:spPr/>
    </dgm:pt>
    <dgm:pt modelId="{B61A78B3-14FE-45E9-A4F3-8AE52F0B31D0}" type="pres">
      <dgm:prSet presAssocID="{0C92C627-58AB-4AA1-80D8-7FE14AA46D05}" presName="Name35" presStyleLbl="parChTrans1D4" presStyleIdx="1" presStyleCnt="2"/>
      <dgm:spPr/>
      <dgm:t>
        <a:bodyPr/>
        <a:lstStyle/>
        <a:p>
          <a:endParaRPr lang="en-US"/>
        </a:p>
      </dgm:t>
    </dgm:pt>
    <dgm:pt modelId="{B3472B23-9B87-44CB-AB34-C218809772FC}" type="pres">
      <dgm:prSet presAssocID="{35DD7BA5-1C87-4B2C-9D2F-793CE79A4866}" presName="hierRoot2" presStyleCnt="0">
        <dgm:presLayoutVars>
          <dgm:hierBranch val="r"/>
        </dgm:presLayoutVars>
      </dgm:prSet>
      <dgm:spPr/>
    </dgm:pt>
    <dgm:pt modelId="{B4CD9024-E1CB-44CD-9C44-333F19200561}" type="pres">
      <dgm:prSet presAssocID="{35DD7BA5-1C87-4B2C-9D2F-793CE79A4866}" presName="rootComposite" presStyleCnt="0"/>
      <dgm:spPr/>
    </dgm:pt>
    <dgm:pt modelId="{FA222D13-A38A-4547-9D24-CCB720138D4D}" type="pres">
      <dgm:prSet presAssocID="{35DD7BA5-1C87-4B2C-9D2F-793CE79A4866}" presName="rootText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943524-7E72-4329-9023-C5BFFD594B69}" type="pres">
      <dgm:prSet presAssocID="{35DD7BA5-1C87-4B2C-9D2F-793CE79A4866}" presName="rootConnector" presStyleLbl="node4" presStyleIdx="1" presStyleCnt="2"/>
      <dgm:spPr/>
      <dgm:t>
        <a:bodyPr/>
        <a:lstStyle/>
        <a:p>
          <a:endParaRPr lang="en-US"/>
        </a:p>
      </dgm:t>
    </dgm:pt>
    <dgm:pt modelId="{3483725E-A9AF-417B-9498-6419766B93A6}" type="pres">
      <dgm:prSet presAssocID="{35DD7BA5-1C87-4B2C-9D2F-793CE79A4866}" presName="hierChild4" presStyleCnt="0"/>
      <dgm:spPr/>
    </dgm:pt>
    <dgm:pt modelId="{393CAAE3-E6A1-4F40-AC1D-406052A52B36}" type="pres">
      <dgm:prSet presAssocID="{35DD7BA5-1C87-4B2C-9D2F-793CE79A4866}" presName="hierChild5" presStyleCnt="0"/>
      <dgm:spPr/>
    </dgm:pt>
    <dgm:pt modelId="{8F5D8BE5-B513-46D9-8956-D0B137D9AB6A}" type="pres">
      <dgm:prSet presAssocID="{3C3324AA-4955-41B0-A859-8CD46AC0C564}" presName="hierChild5" presStyleCnt="0"/>
      <dgm:spPr/>
    </dgm:pt>
    <dgm:pt modelId="{A20B68D3-7673-43D1-A5CD-A1DCC5A9AB45}" type="pres">
      <dgm:prSet presAssocID="{AAB38701-05DD-4310-940E-7C5A1F64F924}" presName="hierChild5" presStyleCnt="0"/>
      <dgm:spPr/>
    </dgm:pt>
    <dgm:pt modelId="{80F2E02B-11DD-43AA-BB1B-1164DD5DF882}" type="pres">
      <dgm:prSet presAssocID="{BFAF342D-E89C-45C1-A70D-DF47E968D279}" presName="hierChild3" presStyleCnt="0"/>
      <dgm:spPr/>
    </dgm:pt>
  </dgm:ptLst>
  <dgm:cxnLst>
    <dgm:cxn modelId="{AB91A822-885F-4001-85E1-D935FB740E0E}" type="presOf" srcId="{3C3324AA-4955-41B0-A859-8CD46AC0C564}" destId="{CE5B7D25-A89A-4C6D-8942-E7FA1254C091}" srcOrd="1" destOrd="0" presId="urn:microsoft.com/office/officeart/2005/8/layout/orgChart1"/>
    <dgm:cxn modelId="{12845940-8F5D-4066-AAF1-782B7D18589F}" type="presOf" srcId="{AAB38701-05DD-4310-940E-7C5A1F64F924}" destId="{FBC8CEB3-F5B0-4C87-8EB5-69EFAC46B324}" srcOrd="1" destOrd="0" presId="urn:microsoft.com/office/officeart/2005/8/layout/orgChart1"/>
    <dgm:cxn modelId="{5C211D46-0B28-4A23-B9B4-73BA9FC44144}" type="presOf" srcId="{35DD7BA5-1C87-4B2C-9D2F-793CE79A4866}" destId="{64943524-7E72-4329-9023-C5BFFD594B69}" srcOrd="1" destOrd="0" presId="urn:microsoft.com/office/officeart/2005/8/layout/orgChart1"/>
    <dgm:cxn modelId="{CEF49867-565B-4AAC-AB40-D6F36A1E8365}" srcId="{3C3324AA-4955-41B0-A859-8CD46AC0C564}" destId="{35DD7BA5-1C87-4B2C-9D2F-793CE79A4866}" srcOrd="1" destOrd="0" parTransId="{0C92C627-58AB-4AA1-80D8-7FE14AA46D05}" sibTransId="{C41C1703-57CD-45BF-84FE-F38203CAECAC}"/>
    <dgm:cxn modelId="{F890145F-7AFB-45BC-B6C7-FB7930AE9BC5}" type="presOf" srcId="{BFAF342D-E89C-45C1-A70D-DF47E968D279}" destId="{1691DB95-1391-4EBD-A1A1-04E32236EC41}" srcOrd="1" destOrd="0" presId="urn:microsoft.com/office/officeart/2005/8/layout/orgChart1"/>
    <dgm:cxn modelId="{4EC03D62-9026-40B5-8503-966B0B7D85B3}" srcId="{AAB38701-05DD-4310-940E-7C5A1F64F924}" destId="{3C3324AA-4955-41B0-A859-8CD46AC0C564}" srcOrd="0" destOrd="0" parTransId="{3D21B5DE-E9CA-4B84-9FC7-381FE18110AC}" sibTransId="{8EBB3F9C-39A7-460E-80B2-FC67F62B63BF}"/>
    <dgm:cxn modelId="{BB308D00-5B2D-4B09-AEBC-1503338C003B}" type="presOf" srcId="{BFAF342D-E89C-45C1-A70D-DF47E968D279}" destId="{0019C2D4-69EC-4FD1-9BC4-021752DF99AC}" srcOrd="0" destOrd="0" presId="urn:microsoft.com/office/officeart/2005/8/layout/orgChart1"/>
    <dgm:cxn modelId="{99011E91-5920-4413-B7AE-4149FFE05F5B}" type="presOf" srcId="{F5F22F82-5C1D-4AFF-8A88-97D6CFDC0C4E}" destId="{5494D76E-EDF8-4155-9EDD-20142673F72C}" srcOrd="0" destOrd="0" presId="urn:microsoft.com/office/officeart/2005/8/layout/orgChart1"/>
    <dgm:cxn modelId="{6AD7EE66-3F4C-4328-A62C-43BCF022D8FA}" type="presOf" srcId="{AAB38701-05DD-4310-940E-7C5A1F64F924}" destId="{9A5DADFB-F035-4673-A8D2-ABEFFD39399F}" srcOrd="0" destOrd="0" presId="urn:microsoft.com/office/officeart/2005/8/layout/orgChart1"/>
    <dgm:cxn modelId="{8DEE6ACD-CCB3-45D7-A313-FE46A0A21413}" type="presOf" srcId="{35DD7BA5-1C87-4B2C-9D2F-793CE79A4866}" destId="{FA222D13-A38A-4547-9D24-CCB720138D4D}" srcOrd="0" destOrd="0" presId="urn:microsoft.com/office/officeart/2005/8/layout/orgChart1"/>
    <dgm:cxn modelId="{4EA7491A-07E8-43D8-8219-8A2A91C5A19B}" type="presOf" srcId="{508CA8F7-487D-4ED7-94A0-E2A847035693}" destId="{4309FF48-8496-4FCB-A079-FC43DF367258}" srcOrd="0" destOrd="0" presId="urn:microsoft.com/office/officeart/2005/8/layout/orgChart1"/>
    <dgm:cxn modelId="{4A6C9DA2-0818-439B-B6BB-517E71948EA9}" type="presOf" srcId="{EAE67A7A-4569-4059-8F11-13961495DDC4}" destId="{7621D091-082A-4CB3-9651-DB935C1EF72E}" srcOrd="1" destOrd="0" presId="urn:microsoft.com/office/officeart/2005/8/layout/orgChart1"/>
    <dgm:cxn modelId="{B6865160-5346-4B81-AF0B-EBCDDD2C4378}" srcId="{8121AE04-35EE-40BA-BF33-FF29FC538ECB}" destId="{BFAF342D-E89C-45C1-A70D-DF47E968D279}" srcOrd="0" destOrd="0" parTransId="{5F2F5E4F-1F95-4DC9-8096-0D4602464405}" sibTransId="{1A4DEE9D-BCD0-4C7F-8C79-33A7D37A2D6F}"/>
    <dgm:cxn modelId="{BD4B85C4-212C-480C-B30C-E66E036F5415}" type="presOf" srcId="{EAE67A7A-4569-4059-8F11-13961495DDC4}" destId="{960BD7A3-90C3-4DE3-A658-B2735A287337}" srcOrd="0" destOrd="0" presId="urn:microsoft.com/office/officeart/2005/8/layout/orgChart1"/>
    <dgm:cxn modelId="{67F30ED5-FF05-40A5-B737-4F4685840A61}" type="presOf" srcId="{8121AE04-35EE-40BA-BF33-FF29FC538ECB}" destId="{B8665EC1-9598-46D2-9E31-DE8E07340C66}" srcOrd="0" destOrd="0" presId="urn:microsoft.com/office/officeart/2005/8/layout/orgChart1"/>
    <dgm:cxn modelId="{8BD41912-7149-43C6-94B1-71A94422A0D0}" srcId="{3C3324AA-4955-41B0-A859-8CD46AC0C564}" destId="{EAE67A7A-4569-4059-8F11-13961495DDC4}" srcOrd="0" destOrd="0" parTransId="{508CA8F7-487D-4ED7-94A0-E2A847035693}" sibTransId="{B882B5AA-AD4C-4ABB-BB71-458C4B2219F5}"/>
    <dgm:cxn modelId="{5D1CC2E7-233D-4ABE-96C0-AFB74ACA9C40}" srcId="{BFAF342D-E89C-45C1-A70D-DF47E968D279}" destId="{AAB38701-05DD-4310-940E-7C5A1F64F924}" srcOrd="0" destOrd="0" parTransId="{F5F22F82-5C1D-4AFF-8A88-97D6CFDC0C4E}" sibTransId="{B2BA940A-93E3-4A2F-A641-321835FCE838}"/>
    <dgm:cxn modelId="{EE65FAC8-21C3-4752-BA83-35010C63F348}" type="presOf" srcId="{3C3324AA-4955-41B0-A859-8CD46AC0C564}" destId="{568A921F-A668-41EE-A162-51FDFAAF9E82}" srcOrd="0" destOrd="0" presId="urn:microsoft.com/office/officeart/2005/8/layout/orgChart1"/>
    <dgm:cxn modelId="{BCB102BE-D4AC-4558-8650-19B94C431C56}" type="presOf" srcId="{3D21B5DE-E9CA-4B84-9FC7-381FE18110AC}" destId="{F0165F1F-F366-46A1-84B8-85AAC6C9BC53}" srcOrd="0" destOrd="0" presId="urn:microsoft.com/office/officeart/2005/8/layout/orgChart1"/>
    <dgm:cxn modelId="{46C34A35-0EFB-4610-B0A7-624721DD610B}" type="presOf" srcId="{0C92C627-58AB-4AA1-80D8-7FE14AA46D05}" destId="{B61A78B3-14FE-45E9-A4F3-8AE52F0B31D0}" srcOrd="0" destOrd="0" presId="urn:microsoft.com/office/officeart/2005/8/layout/orgChart1"/>
    <dgm:cxn modelId="{52751AFC-C67D-42E1-B45F-740459E88A3B}" type="presParOf" srcId="{B8665EC1-9598-46D2-9E31-DE8E07340C66}" destId="{699242E4-F7AC-4A87-BC03-F67DFD181054}" srcOrd="0" destOrd="0" presId="urn:microsoft.com/office/officeart/2005/8/layout/orgChart1"/>
    <dgm:cxn modelId="{1F10DE18-A2DB-4FB2-AB38-81F7C2614530}" type="presParOf" srcId="{699242E4-F7AC-4A87-BC03-F67DFD181054}" destId="{7B4AF701-CBC9-4767-913C-A27ADC4BA951}" srcOrd="0" destOrd="0" presId="urn:microsoft.com/office/officeart/2005/8/layout/orgChart1"/>
    <dgm:cxn modelId="{26BF9721-ABDF-419F-AF01-F7A4F3EF80AE}" type="presParOf" srcId="{7B4AF701-CBC9-4767-913C-A27ADC4BA951}" destId="{0019C2D4-69EC-4FD1-9BC4-021752DF99AC}" srcOrd="0" destOrd="0" presId="urn:microsoft.com/office/officeart/2005/8/layout/orgChart1"/>
    <dgm:cxn modelId="{B3406DCD-FE9D-4118-9EFA-D68E75EF7028}" type="presParOf" srcId="{7B4AF701-CBC9-4767-913C-A27ADC4BA951}" destId="{1691DB95-1391-4EBD-A1A1-04E32236EC41}" srcOrd="1" destOrd="0" presId="urn:microsoft.com/office/officeart/2005/8/layout/orgChart1"/>
    <dgm:cxn modelId="{96E5B418-43FC-44F1-A5BE-3382111252BF}" type="presParOf" srcId="{699242E4-F7AC-4A87-BC03-F67DFD181054}" destId="{7BFD16F9-0934-4A10-88B5-FD00B72A5C67}" srcOrd="1" destOrd="0" presId="urn:microsoft.com/office/officeart/2005/8/layout/orgChart1"/>
    <dgm:cxn modelId="{C0B38475-D564-4265-8D9E-C9A58C7FB4A4}" type="presParOf" srcId="{7BFD16F9-0934-4A10-88B5-FD00B72A5C67}" destId="{5494D76E-EDF8-4155-9EDD-20142673F72C}" srcOrd="0" destOrd="0" presId="urn:microsoft.com/office/officeart/2005/8/layout/orgChart1"/>
    <dgm:cxn modelId="{CA528821-1589-4D93-95A1-DF6AC01A07E3}" type="presParOf" srcId="{7BFD16F9-0934-4A10-88B5-FD00B72A5C67}" destId="{82F94CCD-6049-4BB5-9C69-CB15972B7594}" srcOrd="1" destOrd="0" presId="urn:microsoft.com/office/officeart/2005/8/layout/orgChart1"/>
    <dgm:cxn modelId="{9BCB7032-99A5-4B77-B968-E57BE278F9FD}" type="presParOf" srcId="{82F94CCD-6049-4BB5-9C69-CB15972B7594}" destId="{7CE32C2C-1941-45E4-977A-C04A93DF969E}" srcOrd="0" destOrd="0" presId="urn:microsoft.com/office/officeart/2005/8/layout/orgChart1"/>
    <dgm:cxn modelId="{510A8245-51AE-4B3A-870C-F2CC612F0D03}" type="presParOf" srcId="{7CE32C2C-1941-45E4-977A-C04A93DF969E}" destId="{9A5DADFB-F035-4673-A8D2-ABEFFD39399F}" srcOrd="0" destOrd="0" presId="urn:microsoft.com/office/officeart/2005/8/layout/orgChart1"/>
    <dgm:cxn modelId="{F47ABC3A-6B04-4059-BDC8-E646A8DD098F}" type="presParOf" srcId="{7CE32C2C-1941-45E4-977A-C04A93DF969E}" destId="{FBC8CEB3-F5B0-4C87-8EB5-69EFAC46B324}" srcOrd="1" destOrd="0" presId="urn:microsoft.com/office/officeart/2005/8/layout/orgChart1"/>
    <dgm:cxn modelId="{C9747493-07E4-47F4-88EE-A026D6336E9E}" type="presParOf" srcId="{82F94CCD-6049-4BB5-9C69-CB15972B7594}" destId="{718EE238-BFD4-410D-9C05-A982E35C49B6}" srcOrd="1" destOrd="0" presId="urn:microsoft.com/office/officeart/2005/8/layout/orgChart1"/>
    <dgm:cxn modelId="{F5EE1280-FBD5-4900-8E6B-50FCD4A1B49A}" type="presParOf" srcId="{718EE238-BFD4-410D-9C05-A982E35C49B6}" destId="{F0165F1F-F366-46A1-84B8-85AAC6C9BC53}" srcOrd="0" destOrd="0" presId="urn:microsoft.com/office/officeart/2005/8/layout/orgChart1"/>
    <dgm:cxn modelId="{2DF11EB1-2505-464C-80A0-6E6F7B35A481}" type="presParOf" srcId="{718EE238-BFD4-410D-9C05-A982E35C49B6}" destId="{C8FFBFFD-7960-4FCA-BAD3-A9177BEE6521}" srcOrd="1" destOrd="0" presId="urn:microsoft.com/office/officeart/2005/8/layout/orgChart1"/>
    <dgm:cxn modelId="{21BB4938-83B9-4378-ACE8-D343D6B587B0}" type="presParOf" srcId="{C8FFBFFD-7960-4FCA-BAD3-A9177BEE6521}" destId="{901F5949-2690-4CF2-8456-38ADAE967C21}" srcOrd="0" destOrd="0" presId="urn:microsoft.com/office/officeart/2005/8/layout/orgChart1"/>
    <dgm:cxn modelId="{3678CC1F-C840-4F37-985B-F074BDB0375E}" type="presParOf" srcId="{901F5949-2690-4CF2-8456-38ADAE967C21}" destId="{568A921F-A668-41EE-A162-51FDFAAF9E82}" srcOrd="0" destOrd="0" presId="urn:microsoft.com/office/officeart/2005/8/layout/orgChart1"/>
    <dgm:cxn modelId="{977775DD-708C-4DB7-AE07-78DDCD594DCA}" type="presParOf" srcId="{901F5949-2690-4CF2-8456-38ADAE967C21}" destId="{CE5B7D25-A89A-4C6D-8942-E7FA1254C091}" srcOrd="1" destOrd="0" presId="urn:microsoft.com/office/officeart/2005/8/layout/orgChart1"/>
    <dgm:cxn modelId="{2258B8CF-4FE2-4E6B-A82A-5785C0AAEE3E}" type="presParOf" srcId="{C8FFBFFD-7960-4FCA-BAD3-A9177BEE6521}" destId="{6DF0D465-3DA8-43D6-98F4-82D89DAAF872}" srcOrd="1" destOrd="0" presId="urn:microsoft.com/office/officeart/2005/8/layout/orgChart1"/>
    <dgm:cxn modelId="{4549C0F7-D900-4B3C-A5E3-FB1A5D5594ED}" type="presParOf" srcId="{6DF0D465-3DA8-43D6-98F4-82D89DAAF872}" destId="{4309FF48-8496-4FCB-A079-FC43DF367258}" srcOrd="0" destOrd="0" presId="urn:microsoft.com/office/officeart/2005/8/layout/orgChart1"/>
    <dgm:cxn modelId="{9888A66D-0E4D-444F-BDD0-3707C30A3E1B}" type="presParOf" srcId="{6DF0D465-3DA8-43D6-98F4-82D89DAAF872}" destId="{BA2E4409-8102-49B8-A561-625C07E3AC2E}" srcOrd="1" destOrd="0" presId="urn:microsoft.com/office/officeart/2005/8/layout/orgChart1"/>
    <dgm:cxn modelId="{82A2F701-8DB8-4381-9D0C-B0A9CFC895A0}" type="presParOf" srcId="{BA2E4409-8102-49B8-A561-625C07E3AC2E}" destId="{B7FD475B-23E8-4E08-99AA-E0B95AF0ABAE}" srcOrd="0" destOrd="0" presId="urn:microsoft.com/office/officeart/2005/8/layout/orgChart1"/>
    <dgm:cxn modelId="{A30BD5D3-E46F-4E40-8E04-920A6900B894}" type="presParOf" srcId="{B7FD475B-23E8-4E08-99AA-E0B95AF0ABAE}" destId="{960BD7A3-90C3-4DE3-A658-B2735A287337}" srcOrd="0" destOrd="0" presId="urn:microsoft.com/office/officeart/2005/8/layout/orgChart1"/>
    <dgm:cxn modelId="{84E4FC13-F8D6-405D-86E2-6D9221F50D06}" type="presParOf" srcId="{B7FD475B-23E8-4E08-99AA-E0B95AF0ABAE}" destId="{7621D091-082A-4CB3-9651-DB935C1EF72E}" srcOrd="1" destOrd="0" presId="urn:microsoft.com/office/officeart/2005/8/layout/orgChart1"/>
    <dgm:cxn modelId="{DB1128C9-96DB-4961-BA91-2269AB1EEDC1}" type="presParOf" srcId="{BA2E4409-8102-49B8-A561-625C07E3AC2E}" destId="{2766EA38-62FC-45B6-A6F9-326D3E65CA84}" srcOrd="1" destOrd="0" presId="urn:microsoft.com/office/officeart/2005/8/layout/orgChart1"/>
    <dgm:cxn modelId="{E74C873F-4B13-4B69-B381-692FD559ABF7}" type="presParOf" srcId="{BA2E4409-8102-49B8-A561-625C07E3AC2E}" destId="{AAB202F1-F7C8-4FB8-A065-FC6C77DC1936}" srcOrd="2" destOrd="0" presId="urn:microsoft.com/office/officeart/2005/8/layout/orgChart1"/>
    <dgm:cxn modelId="{FB627C9A-ED0F-4534-8003-CE3C80DA197C}" type="presParOf" srcId="{6DF0D465-3DA8-43D6-98F4-82D89DAAF872}" destId="{B61A78B3-14FE-45E9-A4F3-8AE52F0B31D0}" srcOrd="2" destOrd="0" presId="urn:microsoft.com/office/officeart/2005/8/layout/orgChart1"/>
    <dgm:cxn modelId="{A813B042-3751-4563-BF7B-785504FFB564}" type="presParOf" srcId="{6DF0D465-3DA8-43D6-98F4-82D89DAAF872}" destId="{B3472B23-9B87-44CB-AB34-C218809772FC}" srcOrd="3" destOrd="0" presId="urn:microsoft.com/office/officeart/2005/8/layout/orgChart1"/>
    <dgm:cxn modelId="{DE265699-6974-4A0A-A09B-071A68A84CE6}" type="presParOf" srcId="{B3472B23-9B87-44CB-AB34-C218809772FC}" destId="{B4CD9024-E1CB-44CD-9C44-333F19200561}" srcOrd="0" destOrd="0" presId="urn:microsoft.com/office/officeart/2005/8/layout/orgChart1"/>
    <dgm:cxn modelId="{3156DEA9-FFF5-49EF-918D-9040006F28D7}" type="presParOf" srcId="{B4CD9024-E1CB-44CD-9C44-333F19200561}" destId="{FA222D13-A38A-4547-9D24-CCB720138D4D}" srcOrd="0" destOrd="0" presId="urn:microsoft.com/office/officeart/2005/8/layout/orgChart1"/>
    <dgm:cxn modelId="{315E260B-2E1B-4046-AB88-8DF69073BCDE}" type="presParOf" srcId="{B4CD9024-E1CB-44CD-9C44-333F19200561}" destId="{64943524-7E72-4329-9023-C5BFFD594B69}" srcOrd="1" destOrd="0" presId="urn:microsoft.com/office/officeart/2005/8/layout/orgChart1"/>
    <dgm:cxn modelId="{730D5C48-F7DD-4CC7-9605-AD0A3D905801}" type="presParOf" srcId="{B3472B23-9B87-44CB-AB34-C218809772FC}" destId="{3483725E-A9AF-417B-9498-6419766B93A6}" srcOrd="1" destOrd="0" presId="urn:microsoft.com/office/officeart/2005/8/layout/orgChart1"/>
    <dgm:cxn modelId="{F66073C3-141F-4106-AACF-8094154B680E}" type="presParOf" srcId="{B3472B23-9B87-44CB-AB34-C218809772FC}" destId="{393CAAE3-E6A1-4F40-AC1D-406052A52B36}" srcOrd="2" destOrd="0" presId="urn:microsoft.com/office/officeart/2005/8/layout/orgChart1"/>
    <dgm:cxn modelId="{B4DF2E06-AB6F-4BF6-A376-15A980CCB77B}" type="presParOf" srcId="{C8FFBFFD-7960-4FCA-BAD3-A9177BEE6521}" destId="{8F5D8BE5-B513-46D9-8956-D0B137D9AB6A}" srcOrd="2" destOrd="0" presId="urn:microsoft.com/office/officeart/2005/8/layout/orgChart1"/>
    <dgm:cxn modelId="{AD52AC4F-CAC2-4FF2-8927-915090FEFF47}" type="presParOf" srcId="{82F94CCD-6049-4BB5-9C69-CB15972B7594}" destId="{A20B68D3-7673-43D1-A5CD-A1DCC5A9AB45}" srcOrd="2" destOrd="0" presId="urn:microsoft.com/office/officeart/2005/8/layout/orgChart1"/>
    <dgm:cxn modelId="{6524D593-19C1-4A3E-9B8B-20FE618FBEE0}" type="presParOf" srcId="{699242E4-F7AC-4A87-BC03-F67DFD181054}" destId="{80F2E02B-11DD-43AA-BB1B-1164DD5DF88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21AE04-35EE-40BA-BF33-FF29FC538EC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BFAF342D-E89C-45C1-A70D-DF47E968D279}">
      <dgm:prSet/>
      <dgm:spPr/>
      <dgm:t>
        <a:bodyPr/>
        <a:lstStyle/>
        <a:p>
          <a:pPr marR="0" algn="ctr" rtl="0"/>
          <a:r>
            <a:rPr lang="en-US" kern="1200" baseline="0" dirty="0" smtClean="0">
              <a:latin typeface="Calibri"/>
            </a:rPr>
            <a:t>Top-level Institutional Commitment</a:t>
          </a:r>
          <a:endParaRPr lang="en-US" dirty="0" smtClean="0"/>
        </a:p>
      </dgm:t>
    </dgm:pt>
    <dgm:pt modelId="{5F2F5E4F-1F95-4DC9-8096-0D4602464405}" type="parTrans" cxnId="{B6865160-5346-4B81-AF0B-EBCDDD2C4378}">
      <dgm:prSet/>
      <dgm:spPr/>
      <dgm:t>
        <a:bodyPr/>
        <a:lstStyle/>
        <a:p>
          <a:endParaRPr lang="en-US"/>
        </a:p>
      </dgm:t>
    </dgm:pt>
    <dgm:pt modelId="{1A4DEE9D-BCD0-4C7F-8C79-33A7D37A2D6F}" type="sibTrans" cxnId="{B6865160-5346-4B81-AF0B-EBCDDD2C4378}">
      <dgm:prSet/>
      <dgm:spPr/>
      <dgm:t>
        <a:bodyPr/>
        <a:lstStyle/>
        <a:p>
          <a:endParaRPr lang="en-US"/>
        </a:p>
      </dgm:t>
    </dgm:pt>
    <dgm:pt modelId="{AAB38701-05DD-4310-940E-7C5A1F64F924}">
      <dgm:prSet/>
      <dgm:spPr/>
      <dgm:t>
        <a:bodyPr/>
        <a:lstStyle/>
        <a:p>
          <a:pPr marR="0" algn="ctr" rtl="0"/>
          <a:r>
            <a:rPr lang="en-US" kern="1200" baseline="0" dirty="0" smtClean="0">
              <a:latin typeface="Calibri"/>
            </a:rPr>
            <a:t>"Core Curriculum" credit hour (CH) reduction</a:t>
          </a:r>
          <a:endParaRPr lang="en-US" dirty="0" smtClean="0"/>
        </a:p>
      </dgm:t>
    </dgm:pt>
    <dgm:pt modelId="{F5F22F82-5C1D-4AFF-8A88-97D6CFDC0C4E}" type="parTrans" cxnId="{5D1CC2E7-233D-4ABE-96C0-AFB74ACA9C40}">
      <dgm:prSet/>
      <dgm:spPr>
        <a:ln>
          <a:headEnd type="none"/>
          <a:tailEnd type="triangle"/>
        </a:ln>
      </dgm:spPr>
      <dgm:t>
        <a:bodyPr/>
        <a:lstStyle/>
        <a:p>
          <a:endParaRPr lang="en-US"/>
        </a:p>
      </dgm:t>
    </dgm:pt>
    <dgm:pt modelId="{B2BA940A-93E3-4A2F-A641-321835FCE838}" type="sibTrans" cxnId="{5D1CC2E7-233D-4ABE-96C0-AFB74ACA9C40}">
      <dgm:prSet/>
      <dgm:spPr/>
      <dgm:t>
        <a:bodyPr/>
        <a:lstStyle/>
        <a:p>
          <a:endParaRPr lang="en-US"/>
        </a:p>
      </dgm:t>
    </dgm:pt>
    <dgm:pt modelId="{3C3324AA-4955-41B0-A859-8CD46AC0C564}">
      <dgm:prSet/>
      <dgm:spPr/>
      <dgm:t>
        <a:bodyPr/>
        <a:lstStyle/>
        <a:p>
          <a:pPr marR="0" algn="ctr" rtl="0"/>
          <a:r>
            <a:rPr lang="en-US" kern="1200" baseline="0" dirty="0" smtClean="0">
              <a:latin typeface="Calibri"/>
            </a:rPr>
            <a:t>Remove course redundancies across programs</a:t>
          </a:r>
        </a:p>
      </dgm:t>
    </dgm:pt>
    <dgm:pt modelId="{3D21B5DE-E9CA-4B84-9FC7-381FE18110AC}" type="parTrans" cxnId="{4EC03D62-9026-40B5-8503-966B0B7D85B3}">
      <dgm:prSet/>
      <dgm:spPr>
        <a:ln>
          <a:tailEnd type="triangle"/>
        </a:ln>
      </dgm:spPr>
      <dgm:t>
        <a:bodyPr/>
        <a:lstStyle/>
        <a:p>
          <a:endParaRPr lang="en-US"/>
        </a:p>
      </dgm:t>
    </dgm:pt>
    <dgm:pt modelId="{8EBB3F9C-39A7-460E-80B2-FC67F62B63BF}" type="sibTrans" cxnId="{4EC03D62-9026-40B5-8503-966B0B7D85B3}">
      <dgm:prSet/>
      <dgm:spPr/>
      <dgm:t>
        <a:bodyPr/>
        <a:lstStyle/>
        <a:p>
          <a:endParaRPr lang="en-US"/>
        </a:p>
      </dgm:t>
    </dgm:pt>
    <dgm:pt modelId="{EAE67A7A-4569-4059-8F11-13961495DDC4}">
      <dgm:prSet/>
      <dgm:spPr/>
      <dgm:t>
        <a:bodyPr/>
        <a:lstStyle/>
        <a:p>
          <a:pPr marR="0" algn="ctr" rtl="0"/>
          <a:r>
            <a:rPr lang="en-US" kern="1600" baseline="0" dirty="0" smtClean="0">
              <a:latin typeface="Calibri"/>
            </a:rPr>
            <a:t>Face Program Accreditation Issues </a:t>
          </a:r>
          <a:endParaRPr lang="en-US" dirty="0" smtClean="0"/>
        </a:p>
      </dgm:t>
    </dgm:pt>
    <dgm:pt modelId="{508CA8F7-487D-4ED7-94A0-E2A847035693}" type="parTrans" cxnId="{8BD41912-7149-43C6-94B1-71A94422A0D0}">
      <dgm:prSet/>
      <dgm:spPr>
        <a:ln>
          <a:tailEnd type="triangle"/>
        </a:ln>
      </dgm:spPr>
      <dgm:t>
        <a:bodyPr/>
        <a:lstStyle/>
        <a:p>
          <a:endParaRPr lang="en-US"/>
        </a:p>
      </dgm:t>
    </dgm:pt>
    <dgm:pt modelId="{B882B5AA-AD4C-4ABB-BB71-458C4B2219F5}" type="sibTrans" cxnId="{8BD41912-7149-43C6-94B1-71A94422A0D0}">
      <dgm:prSet/>
      <dgm:spPr/>
      <dgm:t>
        <a:bodyPr/>
        <a:lstStyle/>
        <a:p>
          <a:endParaRPr lang="en-US"/>
        </a:p>
      </dgm:t>
    </dgm:pt>
    <dgm:pt modelId="{35DD7BA5-1C87-4B2C-9D2F-793CE79A4866}">
      <dgm:prSet/>
      <dgm:spPr/>
      <dgm:t>
        <a:bodyPr/>
        <a:lstStyle/>
        <a:p>
          <a:pPr marR="0" algn="ctr" rtl="0"/>
          <a:r>
            <a:rPr lang="en-US" baseline="0" dirty="0" smtClean="0">
              <a:latin typeface="Calibri"/>
            </a:rPr>
            <a:t>Creative curricular integration for additional CH reduction</a:t>
          </a:r>
          <a:endParaRPr lang="en-US" dirty="0" smtClean="0"/>
        </a:p>
      </dgm:t>
    </dgm:pt>
    <dgm:pt modelId="{0C92C627-58AB-4AA1-80D8-7FE14AA46D05}" type="parTrans" cxnId="{CEF49867-565B-4AAC-AB40-D6F36A1E8365}">
      <dgm:prSet/>
      <dgm:spPr>
        <a:ln>
          <a:tailEnd type="triangle"/>
        </a:ln>
      </dgm:spPr>
      <dgm:t>
        <a:bodyPr/>
        <a:lstStyle/>
        <a:p>
          <a:endParaRPr lang="en-US"/>
        </a:p>
      </dgm:t>
    </dgm:pt>
    <dgm:pt modelId="{C41C1703-57CD-45BF-84FE-F38203CAECAC}" type="sibTrans" cxnId="{CEF49867-565B-4AAC-AB40-D6F36A1E8365}">
      <dgm:prSet/>
      <dgm:spPr/>
      <dgm:t>
        <a:bodyPr/>
        <a:lstStyle/>
        <a:p>
          <a:endParaRPr lang="en-US"/>
        </a:p>
      </dgm:t>
    </dgm:pt>
    <dgm:pt modelId="{B8665EC1-9598-46D2-9E31-DE8E07340C66}" type="pres">
      <dgm:prSet presAssocID="{8121AE04-35EE-40BA-BF33-FF29FC538EC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99242E4-F7AC-4A87-BC03-F67DFD181054}" type="pres">
      <dgm:prSet presAssocID="{BFAF342D-E89C-45C1-A70D-DF47E968D279}" presName="hierRoot1" presStyleCnt="0">
        <dgm:presLayoutVars>
          <dgm:hierBranch/>
        </dgm:presLayoutVars>
      </dgm:prSet>
      <dgm:spPr/>
    </dgm:pt>
    <dgm:pt modelId="{7B4AF701-CBC9-4767-913C-A27ADC4BA951}" type="pres">
      <dgm:prSet presAssocID="{BFAF342D-E89C-45C1-A70D-DF47E968D279}" presName="rootComposite1" presStyleCnt="0"/>
      <dgm:spPr/>
    </dgm:pt>
    <dgm:pt modelId="{0019C2D4-69EC-4FD1-9BC4-021752DF99AC}" type="pres">
      <dgm:prSet presAssocID="{BFAF342D-E89C-45C1-A70D-DF47E968D27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91DB95-1391-4EBD-A1A1-04E32236EC41}" type="pres">
      <dgm:prSet presAssocID="{BFAF342D-E89C-45C1-A70D-DF47E968D27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BFD16F9-0934-4A10-88B5-FD00B72A5C67}" type="pres">
      <dgm:prSet presAssocID="{BFAF342D-E89C-45C1-A70D-DF47E968D279}" presName="hierChild2" presStyleCnt="0"/>
      <dgm:spPr/>
    </dgm:pt>
    <dgm:pt modelId="{5494D76E-EDF8-4155-9EDD-20142673F72C}" type="pres">
      <dgm:prSet presAssocID="{F5F22F82-5C1D-4AFF-8A88-97D6CFDC0C4E}" presName="Name35" presStyleLbl="parChTrans1D2" presStyleIdx="0" presStyleCnt="1"/>
      <dgm:spPr/>
      <dgm:t>
        <a:bodyPr/>
        <a:lstStyle/>
        <a:p>
          <a:endParaRPr lang="en-US"/>
        </a:p>
      </dgm:t>
    </dgm:pt>
    <dgm:pt modelId="{82F94CCD-6049-4BB5-9C69-CB15972B7594}" type="pres">
      <dgm:prSet presAssocID="{AAB38701-05DD-4310-940E-7C5A1F64F924}" presName="hierRoot2" presStyleCnt="0">
        <dgm:presLayoutVars>
          <dgm:hierBranch/>
        </dgm:presLayoutVars>
      </dgm:prSet>
      <dgm:spPr/>
    </dgm:pt>
    <dgm:pt modelId="{7CE32C2C-1941-45E4-977A-C04A93DF969E}" type="pres">
      <dgm:prSet presAssocID="{AAB38701-05DD-4310-940E-7C5A1F64F924}" presName="rootComposite" presStyleCnt="0"/>
      <dgm:spPr/>
    </dgm:pt>
    <dgm:pt modelId="{9A5DADFB-F035-4673-A8D2-ABEFFD39399F}" type="pres">
      <dgm:prSet presAssocID="{AAB38701-05DD-4310-940E-7C5A1F64F924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C8CEB3-F5B0-4C87-8EB5-69EFAC46B324}" type="pres">
      <dgm:prSet presAssocID="{AAB38701-05DD-4310-940E-7C5A1F64F924}" presName="rootConnector" presStyleLbl="node2" presStyleIdx="0" presStyleCnt="1"/>
      <dgm:spPr/>
      <dgm:t>
        <a:bodyPr/>
        <a:lstStyle/>
        <a:p>
          <a:endParaRPr lang="en-US"/>
        </a:p>
      </dgm:t>
    </dgm:pt>
    <dgm:pt modelId="{718EE238-BFD4-410D-9C05-A982E35C49B6}" type="pres">
      <dgm:prSet presAssocID="{AAB38701-05DD-4310-940E-7C5A1F64F924}" presName="hierChild4" presStyleCnt="0"/>
      <dgm:spPr/>
    </dgm:pt>
    <dgm:pt modelId="{F0165F1F-F366-46A1-84B8-85AAC6C9BC53}" type="pres">
      <dgm:prSet presAssocID="{3D21B5DE-E9CA-4B84-9FC7-381FE18110AC}" presName="Name35" presStyleLbl="parChTrans1D3" presStyleIdx="0" presStyleCnt="1"/>
      <dgm:spPr/>
      <dgm:t>
        <a:bodyPr/>
        <a:lstStyle/>
        <a:p>
          <a:endParaRPr lang="en-US"/>
        </a:p>
      </dgm:t>
    </dgm:pt>
    <dgm:pt modelId="{C8FFBFFD-7960-4FCA-BAD3-A9177BEE6521}" type="pres">
      <dgm:prSet presAssocID="{3C3324AA-4955-41B0-A859-8CD46AC0C564}" presName="hierRoot2" presStyleCnt="0">
        <dgm:presLayoutVars>
          <dgm:hierBranch/>
        </dgm:presLayoutVars>
      </dgm:prSet>
      <dgm:spPr/>
    </dgm:pt>
    <dgm:pt modelId="{901F5949-2690-4CF2-8456-38ADAE967C21}" type="pres">
      <dgm:prSet presAssocID="{3C3324AA-4955-41B0-A859-8CD46AC0C564}" presName="rootComposite" presStyleCnt="0"/>
      <dgm:spPr/>
    </dgm:pt>
    <dgm:pt modelId="{568A921F-A668-41EE-A162-51FDFAAF9E82}" type="pres">
      <dgm:prSet presAssocID="{3C3324AA-4955-41B0-A859-8CD46AC0C564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5B7D25-A89A-4C6D-8942-E7FA1254C091}" type="pres">
      <dgm:prSet presAssocID="{3C3324AA-4955-41B0-A859-8CD46AC0C564}" presName="rootConnector" presStyleLbl="node3" presStyleIdx="0" presStyleCnt="1"/>
      <dgm:spPr/>
      <dgm:t>
        <a:bodyPr/>
        <a:lstStyle/>
        <a:p>
          <a:endParaRPr lang="en-US"/>
        </a:p>
      </dgm:t>
    </dgm:pt>
    <dgm:pt modelId="{6DF0D465-3DA8-43D6-98F4-82D89DAAF872}" type="pres">
      <dgm:prSet presAssocID="{3C3324AA-4955-41B0-A859-8CD46AC0C564}" presName="hierChild4" presStyleCnt="0"/>
      <dgm:spPr/>
    </dgm:pt>
    <dgm:pt modelId="{4309FF48-8496-4FCB-A079-FC43DF367258}" type="pres">
      <dgm:prSet presAssocID="{508CA8F7-487D-4ED7-94A0-E2A847035693}" presName="Name35" presStyleLbl="parChTrans1D4" presStyleIdx="0" presStyleCnt="2"/>
      <dgm:spPr/>
      <dgm:t>
        <a:bodyPr/>
        <a:lstStyle/>
        <a:p>
          <a:endParaRPr lang="en-US"/>
        </a:p>
      </dgm:t>
    </dgm:pt>
    <dgm:pt modelId="{BA2E4409-8102-49B8-A561-625C07E3AC2E}" type="pres">
      <dgm:prSet presAssocID="{EAE67A7A-4569-4059-8F11-13961495DDC4}" presName="hierRoot2" presStyleCnt="0">
        <dgm:presLayoutVars>
          <dgm:hierBranch val="r"/>
        </dgm:presLayoutVars>
      </dgm:prSet>
      <dgm:spPr/>
    </dgm:pt>
    <dgm:pt modelId="{B7FD475B-23E8-4E08-99AA-E0B95AF0ABAE}" type="pres">
      <dgm:prSet presAssocID="{EAE67A7A-4569-4059-8F11-13961495DDC4}" presName="rootComposite" presStyleCnt="0"/>
      <dgm:spPr/>
    </dgm:pt>
    <dgm:pt modelId="{960BD7A3-90C3-4DE3-A658-B2735A287337}" type="pres">
      <dgm:prSet presAssocID="{EAE67A7A-4569-4059-8F11-13961495DDC4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21D091-082A-4CB3-9651-DB935C1EF72E}" type="pres">
      <dgm:prSet presAssocID="{EAE67A7A-4569-4059-8F11-13961495DDC4}" presName="rootConnector" presStyleLbl="node4" presStyleIdx="0" presStyleCnt="2"/>
      <dgm:spPr/>
      <dgm:t>
        <a:bodyPr/>
        <a:lstStyle/>
        <a:p>
          <a:endParaRPr lang="en-US"/>
        </a:p>
      </dgm:t>
    </dgm:pt>
    <dgm:pt modelId="{2766EA38-62FC-45B6-A6F9-326D3E65CA84}" type="pres">
      <dgm:prSet presAssocID="{EAE67A7A-4569-4059-8F11-13961495DDC4}" presName="hierChild4" presStyleCnt="0"/>
      <dgm:spPr/>
    </dgm:pt>
    <dgm:pt modelId="{AAB202F1-F7C8-4FB8-A065-FC6C77DC1936}" type="pres">
      <dgm:prSet presAssocID="{EAE67A7A-4569-4059-8F11-13961495DDC4}" presName="hierChild5" presStyleCnt="0"/>
      <dgm:spPr/>
    </dgm:pt>
    <dgm:pt modelId="{B61A78B3-14FE-45E9-A4F3-8AE52F0B31D0}" type="pres">
      <dgm:prSet presAssocID="{0C92C627-58AB-4AA1-80D8-7FE14AA46D05}" presName="Name35" presStyleLbl="parChTrans1D4" presStyleIdx="1" presStyleCnt="2"/>
      <dgm:spPr/>
      <dgm:t>
        <a:bodyPr/>
        <a:lstStyle/>
        <a:p>
          <a:endParaRPr lang="en-US"/>
        </a:p>
      </dgm:t>
    </dgm:pt>
    <dgm:pt modelId="{B3472B23-9B87-44CB-AB34-C218809772FC}" type="pres">
      <dgm:prSet presAssocID="{35DD7BA5-1C87-4B2C-9D2F-793CE79A4866}" presName="hierRoot2" presStyleCnt="0">
        <dgm:presLayoutVars>
          <dgm:hierBranch val="r"/>
        </dgm:presLayoutVars>
      </dgm:prSet>
      <dgm:spPr/>
    </dgm:pt>
    <dgm:pt modelId="{B4CD9024-E1CB-44CD-9C44-333F19200561}" type="pres">
      <dgm:prSet presAssocID="{35DD7BA5-1C87-4B2C-9D2F-793CE79A4866}" presName="rootComposite" presStyleCnt="0"/>
      <dgm:spPr/>
    </dgm:pt>
    <dgm:pt modelId="{FA222D13-A38A-4547-9D24-CCB720138D4D}" type="pres">
      <dgm:prSet presAssocID="{35DD7BA5-1C87-4B2C-9D2F-793CE79A4866}" presName="rootText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943524-7E72-4329-9023-C5BFFD594B69}" type="pres">
      <dgm:prSet presAssocID="{35DD7BA5-1C87-4B2C-9D2F-793CE79A4866}" presName="rootConnector" presStyleLbl="node4" presStyleIdx="1" presStyleCnt="2"/>
      <dgm:spPr/>
      <dgm:t>
        <a:bodyPr/>
        <a:lstStyle/>
        <a:p>
          <a:endParaRPr lang="en-US"/>
        </a:p>
      </dgm:t>
    </dgm:pt>
    <dgm:pt modelId="{3483725E-A9AF-417B-9498-6419766B93A6}" type="pres">
      <dgm:prSet presAssocID="{35DD7BA5-1C87-4B2C-9D2F-793CE79A4866}" presName="hierChild4" presStyleCnt="0"/>
      <dgm:spPr/>
    </dgm:pt>
    <dgm:pt modelId="{393CAAE3-E6A1-4F40-AC1D-406052A52B36}" type="pres">
      <dgm:prSet presAssocID="{35DD7BA5-1C87-4B2C-9D2F-793CE79A4866}" presName="hierChild5" presStyleCnt="0"/>
      <dgm:spPr/>
    </dgm:pt>
    <dgm:pt modelId="{8F5D8BE5-B513-46D9-8956-D0B137D9AB6A}" type="pres">
      <dgm:prSet presAssocID="{3C3324AA-4955-41B0-A859-8CD46AC0C564}" presName="hierChild5" presStyleCnt="0"/>
      <dgm:spPr/>
    </dgm:pt>
    <dgm:pt modelId="{A20B68D3-7673-43D1-A5CD-A1DCC5A9AB45}" type="pres">
      <dgm:prSet presAssocID="{AAB38701-05DD-4310-940E-7C5A1F64F924}" presName="hierChild5" presStyleCnt="0"/>
      <dgm:spPr/>
    </dgm:pt>
    <dgm:pt modelId="{80F2E02B-11DD-43AA-BB1B-1164DD5DF882}" type="pres">
      <dgm:prSet presAssocID="{BFAF342D-E89C-45C1-A70D-DF47E968D279}" presName="hierChild3" presStyleCnt="0"/>
      <dgm:spPr/>
    </dgm:pt>
  </dgm:ptLst>
  <dgm:cxnLst>
    <dgm:cxn modelId="{5105E1EE-7C4C-41C0-882D-9AAFA8F8A438}" type="presOf" srcId="{0C92C627-58AB-4AA1-80D8-7FE14AA46D05}" destId="{B61A78B3-14FE-45E9-A4F3-8AE52F0B31D0}" srcOrd="0" destOrd="0" presId="urn:microsoft.com/office/officeart/2005/8/layout/orgChart1"/>
    <dgm:cxn modelId="{CEF49867-565B-4AAC-AB40-D6F36A1E8365}" srcId="{3C3324AA-4955-41B0-A859-8CD46AC0C564}" destId="{35DD7BA5-1C87-4B2C-9D2F-793CE79A4866}" srcOrd="1" destOrd="0" parTransId="{0C92C627-58AB-4AA1-80D8-7FE14AA46D05}" sibTransId="{C41C1703-57CD-45BF-84FE-F38203CAECAC}"/>
    <dgm:cxn modelId="{099B2085-A241-4E46-A5A8-BA9695DB39C9}" type="presOf" srcId="{AAB38701-05DD-4310-940E-7C5A1F64F924}" destId="{FBC8CEB3-F5B0-4C87-8EB5-69EFAC46B324}" srcOrd="1" destOrd="0" presId="urn:microsoft.com/office/officeart/2005/8/layout/orgChart1"/>
    <dgm:cxn modelId="{4EC03D62-9026-40B5-8503-966B0B7D85B3}" srcId="{AAB38701-05DD-4310-940E-7C5A1F64F924}" destId="{3C3324AA-4955-41B0-A859-8CD46AC0C564}" srcOrd="0" destOrd="0" parTransId="{3D21B5DE-E9CA-4B84-9FC7-381FE18110AC}" sibTransId="{8EBB3F9C-39A7-460E-80B2-FC67F62B63BF}"/>
    <dgm:cxn modelId="{023B50B7-32BE-43D0-AB85-9430BB3730D9}" type="presOf" srcId="{AAB38701-05DD-4310-940E-7C5A1F64F924}" destId="{9A5DADFB-F035-4673-A8D2-ABEFFD39399F}" srcOrd="0" destOrd="0" presId="urn:microsoft.com/office/officeart/2005/8/layout/orgChart1"/>
    <dgm:cxn modelId="{E74D3A97-880F-4380-8AB7-30935A302511}" type="presOf" srcId="{EAE67A7A-4569-4059-8F11-13961495DDC4}" destId="{960BD7A3-90C3-4DE3-A658-B2735A287337}" srcOrd="0" destOrd="0" presId="urn:microsoft.com/office/officeart/2005/8/layout/orgChart1"/>
    <dgm:cxn modelId="{9D0E53DD-9CE3-417A-9102-C44105E07F54}" type="presOf" srcId="{EAE67A7A-4569-4059-8F11-13961495DDC4}" destId="{7621D091-082A-4CB3-9651-DB935C1EF72E}" srcOrd="1" destOrd="0" presId="urn:microsoft.com/office/officeart/2005/8/layout/orgChart1"/>
    <dgm:cxn modelId="{2F77B81B-CAD1-4466-AA9C-7BED7AF88F30}" type="presOf" srcId="{F5F22F82-5C1D-4AFF-8A88-97D6CFDC0C4E}" destId="{5494D76E-EDF8-4155-9EDD-20142673F72C}" srcOrd="0" destOrd="0" presId="urn:microsoft.com/office/officeart/2005/8/layout/orgChart1"/>
    <dgm:cxn modelId="{E1A906C0-7B5A-4E26-9536-55AD6157FCFE}" type="presOf" srcId="{35DD7BA5-1C87-4B2C-9D2F-793CE79A4866}" destId="{64943524-7E72-4329-9023-C5BFFD594B69}" srcOrd="1" destOrd="0" presId="urn:microsoft.com/office/officeart/2005/8/layout/orgChart1"/>
    <dgm:cxn modelId="{0C2CDB49-0D68-4FF9-A05F-5433F97D4184}" type="presOf" srcId="{BFAF342D-E89C-45C1-A70D-DF47E968D279}" destId="{0019C2D4-69EC-4FD1-9BC4-021752DF99AC}" srcOrd="0" destOrd="0" presId="urn:microsoft.com/office/officeart/2005/8/layout/orgChart1"/>
    <dgm:cxn modelId="{91655B29-9C91-40A1-BFB7-0350D5589F0B}" type="presOf" srcId="{3C3324AA-4955-41B0-A859-8CD46AC0C564}" destId="{568A921F-A668-41EE-A162-51FDFAAF9E82}" srcOrd="0" destOrd="0" presId="urn:microsoft.com/office/officeart/2005/8/layout/orgChart1"/>
    <dgm:cxn modelId="{0873BD74-2B79-40B9-B5E0-ED612AAD6006}" type="presOf" srcId="{3D21B5DE-E9CA-4B84-9FC7-381FE18110AC}" destId="{F0165F1F-F366-46A1-84B8-85AAC6C9BC53}" srcOrd="0" destOrd="0" presId="urn:microsoft.com/office/officeart/2005/8/layout/orgChart1"/>
    <dgm:cxn modelId="{F4074551-E49D-48F9-8FFC-C0D3B44E64C1}" type="presOf" srcId="{35DD7BA5-1C87-4B2C-9D2F-793CE79A4866}" destId="{FA222D13-A38A-4547-9D24-CCB720138D4D}" srcOrd="0" destOrd="0" presId="urn:microsoft.com/office/officeart/2005/8/layout/orgChart1"/>
    <dgm:cxn modelId="{91BAC6AC-8411-492B-A014-5AA9760A50CC}" type="presOf" srcId="{8121AE04-35EE-40BA-BF33-FF29FC538ECB}" destId="{B8665EC1-9598-46D2-9E31-DE8E07340C66}" srcOrd="0" destOrd="0" presId="urn:microsoft.com/office/officeart/2005/8/layout/orgChart1"/>
    <dgm:cxn modelId="{8DB1E0AA-CDD2-4335-839A-E3939F300CE9}" type="presOf" srcId="{3C3324AA-4955-41B0-A859-8CD46AC0C564}" destId="{CE5B7D25-A89A-4C6D-8942-E7FA1254C091}" srcOrd="1" destOrd="0" presId="urn:microsoft.com/office/officeart/2005/8/layout/orgChart1"/>
    <dgm:cxn modelId="{B6865160-5346-4B81-AF0B-EBCDDD2C4378}" srcId="{8121AE04-35EE-40BA-BF33-FF29FC538ECB}" destId="{BFAF342D-E89C-45C1-A70D-DF47E968D279}" srcOrd="0" destOrd="0" parTransId="{5F2F5E4F-1F95-4DC9-8096-0D4602464405}" sibTransId="{1A4DEE9D-BCD0-4C7F-8C79-33A7D37A2D6F}"/>
    <dgm:cxn modelId="{01309FC0-2FE8-4620-BEB0-B941358502DE}" type="presOf" srcId="{BFAF342D-E89C-45C1-A70D-DF47E968D279}" destId="{1691DB95-1391-4EBD-A1A1-04E32236EC41}" srcOrd="1" destOrd="0" presId="urn:microsoft.com/office/officeart/2005/8/layout/orgChart1"/>
    <dgm:cxn modelId="{7F9DE4F4-615C-44CC-8081-0E401173C82A}" type="presOf" srcId="{508CA8F7-487D-4ED7-94A0-E2A847035693}" destId="{4309FF48-8496-4FCB-A079-FC43DF367258}" srcOrd="0" destOrd="0" presId="urn:microsoft.com/office/officeart/2005/8/layout/orgChart1"/>
    <dgm:cxn modelId="{5D1CC2E7-233D-4ABE-96C0-AFB74ACA9C40}" srcId="{BFAF342D-E89C-45C1-A70D-DF47E968D279}" destId="{AAB38701-05DD-4310-940E-7C5A1F64F924}" srcOrd="0" destOrd="0" parTransId="{F5F22F82-5C1D-4AFF-8A88-97D6CFDC0C4E}" sibTransId="{B2BA940A-93E3-4A2F-A641-321835FCE838}"/>
    <dgm:cxn modelId="{8BD41912-7149-43C6-94B1-71A94422A0D0}" srcId="{3C3324AA-4955-41B0-A859-8CD46AC0C564}" destId="{EAE67A7A-4569-4059-8F11-13961495DDC4}" srcOrd="0" destOrd="0" parTransId="{508CA8F7-487D-4ED7-94A0-E2A847035693}" sibTransId="{B882B5AA-AD4C-4ABB-BB71-458C4B2219F5}"/>
    <dgm:cxn modelId="{C0793F9B-BD57-4487-8A60-19F2A15B988B}" type="presParOf" srcId="{B8665EC1-9598-46D2-9E31-DE8E07340C66}" destId="{699242E4-F7AC-4A87-BC03-F67DFD181054}" srcOrd="0" destOrd="0" presId="urn:microsoft.com/office/officeart/2005/8/layout/orgChart1"/>
    <dgm:cxn modelId="{69FF4B46-5533-4750-98BC-2A651250F781}" type="presParOf" srcId="{699242E4-F7AC-4A87-BC03-F67DFD181054}" destId="{7B4AF701-CBC9-4767-913C-A27ADC4BA951}" srcOrd="0" destOrd="0" presId="urn:microsoft.com/office/officeart/2005/8/layout/orgChart1"/>
    <dgm:cxn modelId="{566AAB4F-BD34-499C-82EB-12EC208BD4E6}" type="presParOf" srcId="{7B4AF701-CBC9-4767-913C-A27ADC4BA951}" destId="{0019C2D4-69EC-4FD1-9BC4-021752DF99AC}" srcOrd="0" destOrd="0" presId="urn:microsoft.com/office/officeart/2005/8/layout/orgChart1"/>
    <dgm:cxn modelId="{4B58E377-1AB9-49AA-8082-C7A77E3ACB8D}" type="presParOf" srcId="{7B4AF701-CBC9-4767-913C-A27ADC4BA951}" destId="{1691DB95-1391-4EBD-A1A1-04E32236EC41}" srcOrd="1" destOrd="0" presId="urn:microsoft.com/office/officeart/2005/8/layout/orgChart1"/>
    <dgm:cxn modelId="{E956ECEA-0AAF-401F-8DD3-65708BA921AE}" type="presParOf" srcId="{699242E4-F7AC-4A87-BC03-F67DFD181054}" destId="{7BFD16F9-0934-4A10-88B5-FD00B72A5C67}" srcOrd="1" destOrd="0" presId="urn:microsoft.com/office/officeart/2005/8/layout/orgChart1"/>
    <dgm:cxn modelId="{F4B40810-F804-44B3-B6DB-790F383245BC}" type="presParOf" srcId="{7BFD16F9-0934-4A10-88B5-FD00B72A5C67}" destId="{5494D76E-EDF8-4155-9EDD-20142673F72C}" srcOrd="0" destOrd="0" presId="urn:microsoft.com/office/officeart/2005/8/layout/orgChart1"/>
    <dgm:cxn modelId="{67D294A6-E676-4A5D-B1CD-E9CEC5E7128D}" type="presParOf" srcId="{7BFD16F9-0934-4A10-88B5-FD00B72A5C67}" destId="{82F94CCD-6049-4BB5-9C69-CB15972B7594}" srcOrd="1" destOrd="0" presId="urn:microsoft.com/office/officeart/2005/8/layout/orgChart1"/>
    <dgm:cxn modelId="{4352C374-0146-49B1-866A-D3E3AD41C3CC}" type="presParOf" srcId="{82F94CCD-6049-4BB5-9C69-CB15972B7594}" destId="{7CE32C2C-1941-45E4-977A-C04A93DF969E}" srcOrd="0" destOrd="0" presId="urn:microsoft.com/office/officeart/2005/8/layout/orgChart1"/>
    <dgm:cxn modelId="{FCCE4BFD-F906-4694-86EE-92341B81F583}" type="presParOf" srcId="{7CE32C2C-1941-45E4-977A-C04A93DF969E}" destId="{9A5DADFB-F035-4673-A8D2-ABEFFD39399F}" srcOrd="0" destOrd="0" presId="urn:microsoft.com/office/officeart/2005/8/layout/orgChart1"/>
    <dgm:cxn modelId="{8AF4EA46-5C0D-4279-A41D-EBFE7B71DC78}" type="presParOf" srcId="{7CE32C2C-1941-45E4-977A-C04A93DF969E}" destId="{FBC8CEB3-F5B0-4C87-8EB5-69EFAC46B324}" srcOrd="1" destOrd="0" presId="urn:microsoft.com/office/officeart/2005/8/layout/orgChart1"/>
    <dgm:cxn modelId="{860D94FA-8887-44F8-94AD-9593A57786AB}" type="presParOf" srcId="{82F94CCD-6049-4BB5-9C69-CB15972B7594}" destId="{718EE238-BFD4-410D-9C05-A982E35C49B6}" srcOrd="1" destOrd="0" presId="urn:microsoft.com/office/officeart/2005/8/layout/orgChart1"/>
    <dgm:cxn modelId="{0885AE9C-C34C-493B-B479-F9DCC188A1BF}" type="presParOf" srcId="{718EE238-BFD4-410D-9C05-A982E35C49B6}" destId="{F0165F1F-F366-46A1-84B8-85AAC6C9BC53}" srcOrd="0" destOrd="0" presId="urn:microsoft.com/office/officeart/2005/8/layout/orgChart1"/>
    <dgm:cxn modelId="{B5B07766-04AA-4E68-8364-42FF6A262CE8}" type="presParOf" srcId="{718EE238-BFD4-410D-9C05-A982E35C49B6}" destId="{C8FFBFFD-7960-4FCA-BAD3-A9177BEE6521}" srcOrd="1" destOrd="0" presId="urn:microsoft.com/office/officeart/2005/8/layout/orgChart1"/>
    <dgm:cxn modelId="{2296241E-4EB4-47E2-8C34-72C41FD2D333}" type="presParOf" srcId="{C8FFBFFD-7960-4FCA-BAD3-A9177BEE6521}" destId="{901F5949-2690-4CF2-8456-38ADAE967C21}" srcOrd="0" destOrd="0" presId="urn:microsoft.com/office/officeart/2005/8/layout/orgChart1"/>
    <dgm:cxn modelId="{919BF878-E366-47AC-9CD8-8CDA08FBF4AD}" type="presParOf" srcId="{901F5949-2690-4CF2-8456-38ADAE967C21}" destId="{568A921F-A668-41EE-A162-51FDFAAF9E82}" srcOrd="0" destOrd="0" presId="urn:microsoft.com/office/officeart/2005/8/layout/orgChart1"/>
    <dgm:cxn modelId="{993A7307-3557-4EC5-8402-566538DF8423}" type="presParOf" srcId="{901F5949-2690-4CF2-8456-38ADAE967C21}" destId="{CE5B7D25-A89A-4C6D-8942-E7FA1254C091}" srcOrd="1" destOrd="0" presId="urn:microsoft.com/office/officeart/2005/8/layout/orgChart1"/>
    <dgm:cxn modelId="{2FCDCF6B-4C58-4C14-A8D7-83D8D8D722A0}" type="presParOf" srcId="{C8FFBFFD-7960-4FCA-BAD3-A9177BEE6521}" destId="{6DF0D465-3DA8-43D6-98F4-82D89DAAF872}" srcOrd="1" destOrd="0" presId="urn:microsoft.com/office/officeart/2005/8/layout/orgChart1"/>
    <dgm:cxn modelId="{84322FD5-F6CE-480F-BDD2-6284607EB7DF}" type="presParOf" srcId="{6DF0D465-3DA8-43D6-98F4-82D89DAAF872}" destId="{4309FF48-8496-4FCB-A079-FC43DF367258}" srcOrd="0" destOrd="0" presId="urn:microsoft.com/office/officeart/2005/8/layout/orgChart1"/>
    <dgm:cxn modelId="{6B25E67A-E90B-4E82-A803-8E44546BA971}" type="presParOf" srcId="{6DF0D465-3DA8-43D6-98F4-82D89DAAF872}" destId="{BA2E4409-8102-49B8-A561-625C07E3AC2E}" srcOrd="1" destOrd="0" presId="urn:microsoft.com/office/officeart/2005/8/layout/orgChart1"/>
    <dgm:cxn modelId="{BB1FA7AA-BBB8-4F0F-A1E2-AFA875355994}" type="presParOf" srcId="{BA2E4409-8102-49B8-A561-625C07E3AC2E}" destId="{B7FD475B-23E8-4E08-99AA-E0B95AF0ABAE}" srcOrd="0" destOrd="0" presId="urn:microsoft.com/office/officeart/2005/8/layout/orgChart1"/>
    <dgm:cxn modelId="{E1B675AE-D3B7-455A-80D9-EC658DF52F63}" type="presParOf" srcId="{B7FD475B-23E8-4E08-99AA-E0B95AF0ABAE}" destId="{960BD7A3-90C3-4DE3-A658-B2735A287337}" srcOrd="0" destOrd="0" presId="urn:microsoft.com/office/officeart/2005/8/layout/orgChart1"/>
    <dgm:cxn modelId="{7814E21A-60C7-476D-84FE-F4C96EB07894}" type="presParOf" srcId="{B7FD475B-23E8-4E08-99AA-E0B95AF0ABAE}" destId="{7621D091-082A-4CB3-9651-DB935C1EF72E}" srcOrd="1" destOrd="0" presId="urn:microsoft.com/office/officeart/2005/8/layout/orgChart1"/>
    <dgm:cxn modelId="{C68B1DF9-3E34-44BE-8CA3-60CF4A2EB6A2}" type="presParOf" srcId="{BA2E4409-8102-49B8-A561-625C07E3AC2E}" destId="{2766EA38-62FC-45B6-A6F9-326D3E65CA84}" srcOrd="1" destOrd="0" presId="urn:microsoft.com/office/officeart/2005/8/layout/orgChart1"/>
    <dgm:cxn modelId="{F8EE1C55-057F-4591-B249-4229A5E40EAD}" type="presParOf" srcId="{BA2E4409-8102-49B8-A561-625C07E3AC2E}" destId="{AAB202F1-F7C8-4FB8-A065-FC6C77DC1936}" srcOrd="2" destOrd="0" presId="urn:microsoft.com/office/officeart/2005/8/layout/orgChart1"/>
    <dgm:cxn modelId="{A7187726-8A63-410D-AF39-79B298B4B626}" type="presParOf" srcId="{6DF0D465-3DA8-43D6-98F4-82D89DAAF872}" destId="{B61A78B3-14FE-45E9-A4F3-8AE52F0B31D0}" srcOrd="2" destOrd="0" presId="urn:microsoft.com/office/officeart/2005/8/layout/orgChart1"/>
    <dgm:cxn modelId="{182714CB-72DF-4C7B-8804-A70104FA723B}" type="presParOf" srcId="{6DF0D465-3DA8-43D6-98F4-82D89DAAF872}" destId="{B3472B23-9B87-44CB-AB34-C218809772FC}" srcOrd="3" destOrd="0" presId="urn:microsoft.com/office/officeart/2005/8/layout/orgChart1"/>
    <dgm:cxn modelId="{610B8F29-AB23-42C7-9AA7-D2DD0CE5C1E3}" type="presParOf" srcId="{B3472B23-9B87-44CB-AB34-C218809772FC}" destId="{B4CD9024-E1CB-44CD-9C44-333F19200561}" srcOrd="0" destOrd="0" presId="urn:microsoft.com/office/officeart/2005/8/layout/orgChart1"/>
    <dgm:cxn modelId="{E3CA0622-2F10-41B4-A304-1EF00CB24BB6}" type="presParOf" srcId="{B4CD9024-E1CB-44CD-9C44-333F19200561}" destId="{FA222D13-A38A-4547-9D24-CCB720138D4D}" srcOrd="0" destOrd="0" presId="urn:microsoft.com/office/officeart/2005/8/layout/orgChart1"/>
    <dgm:cxn modelId="{937E7859-160E-4197-B093-4DBD00EE1D09}" type="presParOf" srcId="{B4CD9024-E1CB-44CD-9C44-333F19200561}" destId="{64943524-7E72-4329-9023-C5BFFD594B69}" srcOrd="1" destOrd="0" presId="urn:microsoft.com/office/officeart/2005/8/layout/orgChart1"/>
    <dgm:cxn modelId="{C78F9B85-75BD-4357-9582-725A344D3723}" type="presParOf" srcId="{B3472B23-9B87-44CB-AB34-C218809772FC}" destId="{3483725E-A9AF-417B-9498-6419766B93A6}" srcOrd="1" destOrd="0" presId="urn:microsoft.com/office/officeart/2005/8/layout/orgChart1"/>
    <dgm:cxn modelId="{8E631ADC-80D4-484A-A8C6-2627A6B0647F}" type="presParOf" srcId="{B3472B23-9B87-44CB-AB34-C218809772FC}" destId="{393CAAE3-E6A1-4F40-AC1D-406052A52B36}" srcOrd="2" destOrd="0" presId="urn:microsoft.com/office/officeart/2005/8/layout/orgChart1"/>
    <dgm:cxn modelId="{B3A8C4E8-15AC-4245-8138-CE8E38B26246}" type="presParOf" srcId="{C8FFBFFD-7960-4FCA-BAD3-A9177BEE6521}" destId="{8F5D8BE5-B513-46D9-8956-D0B137D9AB6A}" srcOrd="2" destOrd="0" presId="urn:microsoft.com/office/officeart/2005/8/layout/orgChart1"/>
    <dgm:cxn modelId="{CFB3C79D-4D01-4594-ABA6-40A451746464}" type="presParOf" srcId="{82F94CCD-6049-4BB5-9C69-CB15972B7594}" destId="{A20B68D3-7673-43D1-A5CD-A1DCC5A9AB45}" srcOrd="2" destOrd="0" presId="urn:microsoft.com/office/officeart/2005/8/layout/orgChart1"/>
    <dgm:cxn modelId="{E7CCC7F0-CB83-4176-B971-54418CAE0D88}" type="presParOf" srcId="{699242E4-F7AC-4A87-BC03-F67DFD181054}" destId="{80F2E02B-11DD-43AA-BB1B-1164DD5DF88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21AE04-35EE-40BA-BF33-FF29FC538EC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BFAF342D-E89C-45C1-A70D-DF47E968D279}">
      <dgm:prSet/>
      <dgm:spPr/>
      <dgm:t>
        <a:bodyPr/>
        <a:lstStyle/>
        <a:p>
          <a:pPr marR="0" algn="ctr" rtl="0"/>
          <a:r>
            <a:rPr lang="en-US" kern="1200" baseline="0" dirty="0" smtClean="0">
              <a:latin typeface="Calibri"/>
            </a:rPr>
            <a:t>Top-level Institutional Commitment</a:t>
          </a:r>
          <a:endParaRPr lang="en-US" dirty="0" smtClean="0"/>
        </a:p>
      </dgm:t>
    </dgm:pt>
    <dgm:pt modelId="{5F2F5E4F-1F95-4DC9-8096-0D4602464405}" type="parTrans" cxnId="{B6865160-5346-4B81-AF0B-EBCDDD2C4378}">
      <dgm:prSet/>
      <dgm:spPr/>
      <dgm:t>
        <a:bodyPr/>
        <a:lstStyle/>
        <a:p>
          <a:endParaRPr lang="en-US"/>
        </a:p>
      </dgm:t>
    </dgm:pt>
    <dgm:pt modelId="{1A4DEE9D-BCD0-4C7F-8C79-33A7D37A2D6F}" type="sibTrans" cxnId="{B6865160-5346-4B81-AF0B-EBCDDD2C4378}">
      <dgm:prSet/>
      <dgm:spPr/>
      <dgm:t>
        <a:bodyPr/>
        <a:lstStyle/>
        <a:p>
          <a:endParaRPr lang="en-US"/>
        </a:p>
      </dgm:t>
    </dgm:pt>
    <dgm:pt modelId="{AAB38701-05DD-4310-940E-7C5A1F64F924}">
      <dgm:prSet/>
      <dgm:spPr/>
      <dgm:t>
        <a:bodyPr/>
        <a:lstStyle/>
        <a:p>
          <a:pPr marR="0" algn="ctr" rtl="0"/>
          <a:r>
            <a:rPr lang="en-US" kern="1200" baseline="0" dirty="0" smtClean="0">
              <a:latin typeface="Calibri"/>
            </a:rPr>
            <a:t>"Core Curriculum" credit hour (CH) reduction</a:t>
          </a:r>
          <a:endParaRPr lang="en-US" dirty="0" smtClean="0"/>
        </a:p>
      </dgm:t>
    </dgm:pt>
    <dgm:pt modelId="{F5F22F82-5C1D-4AFF-8A88-97D6CFDC0C4E}" type="parTrans" cxnId="{5D1CC2E7-233D-4ABE-96C0-AFB74ACA9C40}">
      <dgm:prSet/>
      <dgm:spPr>
        <a:ln>
          <a:headEnd type="none"/>
          <a:tailEnd type="triangle"/>
        </a:ln>
      </dgm:spPr>
      <dgm:t>
        <a:bodyPr/>
        <a:lstStyle/>
        <a:p>
          <a:endParaRPr lang="en-US"/>
        </a:p>
      </dgm:t>
    </dgm:pt>
    <dgm:pt modelId="{B2BA940A-93E3-4A2F-A641-321835FCE838}" type="sibTrans" cxnId="{5D1CC2E7-233D-4ABE-96C0-AFB74ACA9C40}">
      <dgm:prSet/>
      <dgm:spPr/>
      <dgm:t>
        <a:bodyPr/>
        <a:lstStyle/>
        <a:p>
          <a:endParaRPr lang="en-US"/>
        </a:p>
      </dgm:t>
    </dgm:pt>
    <dgm:pt modelId="{3C3324AA-4955-41B0-A859-8CD46AC0C564}">
      <dgm:prSet/>
      <dgm:spPr/>
      <dgm:t>
        <a:bodyPr/>
        <a:lstStyle/>
        <a:p>
          <a:pPr marR="0" algn="ctr" rtl="0"/>
          <a:r>
            <a:rPr lang="en-US" kern="1200" baseline="0" dirty="0" smtClean="0">
              <a:latin typeface="Calibri"/>
            </a:rPr>
            <a:t>Remove course redundancies across programs</a:t>
          </a:r>
        </a:p>
      </dgm:t>
    </dgm:pt>
    <dgm:pt modelId="{3D21B5DE-E9CA-4B84-9FC7-381FE18110AC}" type="parTrans" cxnId="{4EC03D62-9026-40B5-8503-966B0B7D85B3}">
      <dgm:prSet/>
      <dgm:spPr>
        <a:ln>
          <a:tailEnd type="triangle"/>
        </a:ln>
      </dgm:spPr>
      <dgm:t>
        <a:bodyPr/>
        <a:lstStyle/>
        <a:p>
          <a:endParaRPr lang="en-US"/>
        </a:p>
      </dgm:t>
    </dgm:pt>
    <dgm:pt modelId="{8EBB3F9C-39A7-460E-80B2-FC67F62B63BF}" type="sibTrans" cxnId="{4EC03D62-9026-40B5-8503-966B0B7D85B3}">
      <dgm:prSet/>
      <dgm:spPr/>
      <dgm:t>
        <a:bodyPr/>
        <a:lstStyle/>
        <a:p>
          <a:endParaRPr lang="en-US"/>
        </a:p>
      </dgm:t>
    </dgm:pt>
    <dgm:pt modelId="{EAE67A7A-4569-4059-8F11-13961495DDC4}">
      <dgm:prSet/>
      <dgm:spPr/>
      <dgm:t>
        <a:bodyPr/>
        <a:lstStyle/>
        <a:p>
          <a:pPr marR="0" algn="ctr" rtl="0"/>
          <a:r>
            <a:rPr lang="en-US" kern="1600" baseline="0" dirty="0" smtClean="0">
              <a:latin typeface="Calibri"/>
            </a:rPr>
            <a:t>Face Program Accreditation Issues </a:t>
          </a:r>
          <a:endParaRPr lang="en-US" dirty="0" smtClean="0"/>
        </a:p>
      </dgm:t>
    </dgm:pt>
    <dgm:pt modelId="{508CA8F7-487D-4ED7-94A0-E2A847035693}" type="parTrans" cxnId="{8BD41912-7149-43C6-94B1-71A94422A0D0}">
      <dgm:prSet/>
      <dgm:spPr>
        <a:ln>
          <a:tailEnd type="triangle"/>
        </a:ln>
      </dgm:spPr>
      <dgm:t>
        <a:bodyPr/>
        <a:lstStyle/>
        <a:p>
          <a:endParaRPr lang="en-US"/>
        </a:p>
      </dgm:t>
    </dgm:pt>
    <dgm:pt modelId="{B882B5AA-AD4C-4ABB-BB71-458C4B2219F5}" type="sibTrans" cxnId="{8BD41912-7149-43C6-94B1-71A94422A0D0}">
      <dgm:prSet/>
      <dgm:spPr/>
      <dgm:t>
        <a:bodyPr/>
        <a:lstStyle/>
        <a:p>
          <a:endParaRPr lang="en-US"/>
        </a:p>
      </dgm:t>
    </dgm:pt>
    <dgm:pt modelId="{35DD7BA5-1C87-4B2C-9D2F-793CE79A4866}">
      <dgm:prSet/>
      <dgm:spPr/>
      <dgm:t>
        <a:bodyPr/>
        <a:lstStyle/>
        <a:p>
          <a:pPr marR="0" algn="ctr" rtl="0"/>
          <a:r>
            <a:rPr lang="en-US" baseline="0" dirty="0" smtClean="0">
              <a:latin typeface="Calibri"/>
            </a:rPr>
            <a:t>Creative curricular integration for additional CH reduction</a:t>
          </a:r>
          <a:endParaRPr lang="en-US" dirty="0" smtClean="0"/>
        </a:p>
      </dgm:t>
    </dgm:pt>
    <dgm:pt modelId="{0C92C627-58AB-4AA1-80D8-7FE14AA46D05}" type="parTrans" cxnId="{CEF49867-565B-4AAC-AB40-D6F36A1E8365}">
      <dgm:prSet/>
      <dgm:spPr>
        <a:ln>
          <a:tailEnd type="triangle"/>
        </a:ln>
      </dgm:spPr>
      <dgm:t>
        <a:bodyPr/>
        <a:lstStyle/>
        <a:p>
          <a:endParaRPr lang="en-US"/>
        </a:p>
      </dgm:t>
    </dgm:pt>
    <dgm:pt modelId="{C41C1703-57CD-45BF-84FE-F38203CAECAC}" type="sibTrans" cxnId="{CEF49867-565B-4AAC-AB40-D6F36A1E8365}">
      <dgm:prSet/>
      <dgm:spPr/>
      <dgm:t>
        <a:bodyPr/>
        <a:lstStyle/>
        <a:p>
          <a:endParaRPr lang="en-US"/>
        </a:p>
      </dgm:t>
    </dgm:pt>
    <dgm:pt modelId="{B8665EC1-9598-46D2-9E31-DE8E07340C66}" type="pres">
      <dgm:prSet presAssocID="{8121AE04-35EE-40BA-BF33-FF29FC538EC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99242E4-F7AC-4A87-BC03-F67DFD181054}" type="pres">
      <dgm:prSet presAssocID="{BFAF342D-E89C-45C1-A70D-DF47E968D279}" presName="hierRoot1" presStyleCnt="0">
        <dgm:presLayoutVars>
          <dgm:hierBranch/>
        </dgm:presLayoutVars>
      </dgm:prSet>
      <dgm:spPr/>
    </dgm:pt>
    <dgm:pt modelId="{7B4AF701-CBC9-4767-913C-A27ADC4BA951}" type="pres">
      <dgm:prSet presAssocID="{BFAF342D-E89C-45C1-A70D-DF47E968D279}" presName="rootComposite1" presStyleCnt="0"/>
      <dgm:spPr/>
    </dgm:pt>
    <dgm:pt modelId="{0019C2D4-69EC-4FD1-9BC4-021752DF99AC}" type="pres">
      <dgm:prSet presAssocID="{BFAF342D-E89C-45C1-A70D-DF47E968D27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91DB95-1391-4EBD-A1A1-04E32236EC41}" type="pres">
      <dgm:prSet presAssocID="{BFAF342D-E89C-45C1-A70D-DF47E968D27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BFD16F9-0934-4A10-88B5-FD00B72A5C67}" type="pres">
      <dgm:prSet presAssocID="{BFAF342D-E89C-45C1-A70D-DF47E968D279}" presName="hierChild2" presStyleCnt="0"/>
      <dgm:spPr/>
    </dgm:pt>
    <dgm:pt modelId="{5494D76E-EDF8-4155-9EDD-20142673F72C}" type="pres">
      <dgm:prSet presAssocID="{F5F22F82-5C1D-4AFF-8A88-97D6CFDC0C4E}" presName="Name35" presStyleLbl="parChTrans1D2" presStyleIdx="0" presStyleCnt="1"/>
      <dgm:spPr/>
      <dgm:t>
        <a:bodyPr/>
        <a:lstStyle/>
        <a:p>
          <a:endParaRPr lang="en-US"/>
        </a:p>
      </dgm:t>
    </dgm:pt>
    <dgm:pt modelId="{82F94CCD-6049-4BB5-9C69-CB15972B7594}" type="pres">
      <dgm:prSet presAssocID="{AAB38701-05DD-4310-940E-7C5A1F64F924}" presName="hierRoot2" presStyleCnt="0">
        <dgm:presLayoutVars>
          <dgm:hierBranch/>
        </dgm:presLayoutVars>
      </dgm:prSet>
      <dgm:spPr/>
    </dgm:pt>
    <dgm:pt modelId="{7CE32C2C-1941-45E4-977A-C04A93DF969E}" type="pres">
      <dgm:prSet presAssocID="{AAB38701-05DD-4310-940E-7C5A1F64F924}" presName="rootComposite" presStyleCnt="0"/>
      <dgm:spPr/>
    </dgm:pt>
    <dgm:pt modelId="{9A5DADFB-F035-4673-A8D2-ABEFFD39399F}" type="pres">
      <dgm:prSet presAssocID="{AAB38701-05DD-4310-940E-7C5A1F64F924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C8CEB3-F5B0-4C87-8EB5-69EFAC46B324}" type="pres">
      <dgm:prSet presAssocID="{AAB38701-05DD-4310-940E-7C5A1F64F924}" presName="rootConnector" presStyleLbl="node2" presStyleIdx="0" presStyleCnt="1"/>
      <dgm:spPr/>
      <dgm:t>
        <a:bodyPr/>
        <a:lstStyle/>
        <a:p>
          <a:endParaRPr lang="en-US"/>
        </a:p>
      </dgm:t>
    </dgm:pt>
    <dgm:pt modelId="{718EE238-BFD4-410D-9C05-A982E35C49B6}" type="pres">
      <dgm:prSet presAssocID="{AAB38701-05DD-4310-940E-7C5A1F64F924}" presName="hierChild4" presStyleCnt="0"/>
      <dgm:spPr/>
    </dgm:pt>
    <dgm:pt modelId="{F0165F1F-F366-46A1-84B8-85AAC6C9BC53}" type="pres">
      <dgm:prSet presAssocID="{3D21B5DE-E9CA-4B84-9FC7-381FE18110AC}" presName="Name35" presStyleLbl="parChTrans1D3" presStyleIdx="0" presStyleCnt="1"/>
      <dgm:spPr/>
      <dgm:t>
        <a:bodyPr/>
        <a:lstStyle/>
        <a:p>
          <a:endParaRPr lang="en-US"/>
        </a:p>
      </dgm:t>
    </dgm:pt>
    <dgm:pt modelId="{C8FFBFFD-7960-4FCA-BAD3-A9177BEE6521}" type="pres">
      <dgm:prSet presAssocID="{3C3324AA-4955-41B0-A859-8CD46AC0C564}" presName="hierRoot2" presStyleCnt="0">
        <dgm:presLayoutVars>
          <dgm:hierBranch/>
        </dgm:presLayoutVars>
      </dgm:prSet>
      <dgm:spPr/>
    </dgm:pt>
    <dgm:pt modelId="{901F5949-2690-4CF2-8456-38ADAE967C21}" type="pres">
      <dgm:prSet presAssocID="{3C3324AA-4955-41B0-A859-8CD46AC0C564}" presName="rootComposite" presStyleCnt="0"/>
      <dgm:spPr/>
    </dgm:pt>
    <dgm:pt modelId="{568A921F-A668-41EE-A162-51FDFAAF9E82}" type="pres">
      <dgm:prSet presAssocID="{3C3324AA-4955-41B0-A859-8CD46AC0C564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5B7D25-A89A-4C6D-8942-E7FA1254C091}" type="pres">
      <dgm:prSet presAssocID="{3C3324AA-4955-41B0-A859-8CD46AC0C564}" presName="rootConnector" presStyleLbl="node3" presStyleIdx="0" presStyleCnt="1"/>
      <dgm:spPr/>
      <dgm:t>
        <a:bodyPr/>
        <a:lstStyle/>
        <a:p>
          <a:endParaRPr lang="en-US"/>
        </a:p>
      </dgm:t>
    </dgm:pt>
    <dgm:pt modelId="{6DF0D465-3DA8-43D6-98F4-82D89DAAF872}" type="pres">
      <dgm:prSet presAssocID="{3C3324AA-4955-41B0-A859-8CD46AC0C564}" presName="hierChild4" presStyleCnt="0"/>
      <dgm:spPr/>
    </dgm:pt>
    <dgm:pt modelId="{4309FF48-8496-4FCB-A079-FC43DF367258}" type="pres">
      <dgm:prSet presAssocID="{508CA8F7-487D-4ED7-94A0-E2A847035693}" presName="Name35" presStyleLbl="parChTrans1D4" presStyleIdx="0" presStyleCnt="2"/>
      <dgm:spPr/>
      <dgm:t>
        <a:bodyPr/>
        <a:lstStyle/>
        <a:p>
          <a:endParaRPr lang="en-US"/>
        </a:p>
      </dgm:t>
    </dgm:pt>
    <dgm:pt modelId="{BA2E4409-8102-49B8-A561-625C07E3AC2E}" type="pres">
      <dgm:prSet presAssocID="{EAE67A7A-4569-4059-8F11-13961495DDC4}" presName="hierRoot2" presStyleCnt="0">
        <dgm:presLayoutVars>
          <dgm:hierBranch val="r"/>
        </dgm:presLayoutVars>
      </dgm:prSet>
      <dgm:spPr/>
    </dgm:pt>
    <dgm:pt modelId="{B7FD475B-23E8-4E08-99AA-E0B95AF0ABAE}" type="pres">
      <dgm:prSet presAssocID="{EAE67A7A-4569-4059-8F11-13961495DDC4}" presName="rootComposite" presStyleCnt="0"/>
      <dgm:spPr/>
    </dgm:pt>
    <dgm:pt modelId="{960BD7A3-90C3-4DE3-A658-B2735A287337}" type="pres">
      <dgm:prSet presAssocID="{EAE67A7A-4569-4059-8F11-13961495DDC4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21D091-082A-4CB3-9651-DB935C1EF72E}" type="pres">
      <dgm:prSet presAssocID="{EAE67A7A-4569-4059-8F11-13961495DDC4}" presName="rootConnector" presStyleLbl="node4" presStyleIdx="0" presStyleCnt="2"/>
      <dgm:spPr/>
      <dgm:t>
        <a:bodyPr/>
        <a:lstStyle/>
        <a:p>
          <a:endParaRPr lang="en-US"/>
        </a:p>
      </dgm:t>
    </dgm:pt>
    <dgm:pt modelId="{2766EA38-62FC-45B6-A6F9-326D3E65CA84}" type="pres">
      <dgm:prSet presAssocID="{EAE67A7A-4569-4059-8F11-13961495DDC4}" presName="hierChild4" presStyleCnt="0"/>
      <dgm:spPr/>
    </dgm:pt>
    <dgm:pt modelId="{AAB202F1-F7C8-4FB8-A065-FC6C77DC1936}" type="pres">
      <dgm:prSet presAssocID="{EAE67A7A-4569-4059-8F11-13961495DDC4}" presName="hierChild5" presStyleCnt="0"/>
      <dgm:spPr/>
    </dgm:pt>
    <dgm:pt modelId="{B61A78B3-14FE-45E9-A4F3-8AE52F0B31D0}" type="pres">
      <dgm:prSet presAssocID="{0C92C627-58AB-4AA1-80D8-7FE14AA46D05}" presName="Name35" presStyleLbl="parChTrans1D4" presStyleIdx="1" presStyleCnt="2"/>
      <dgm:spPr/>
      <dgm:t>
        <a:bodyPr/>
        <a:lstStyle/>
        <a:p>
          <a:endParaRPr lang="en-US"/>
        </a:p>
      </dgm:t>
    </dgm:pt>
    <dgm:pt modelId="{B3472B23-9B87-44CB-AB34-C218809772FC}" type="pres">
      <dgm:prSet presAssocID="{35DD7BA5-1C87-4B2C-9D2F-793CE79A4866}" presName="hierRoot2" presStyleCnt="0">
        <dgm:presLayoutVars>
          <dgm:hierBranch val="r"/>
        </dgm:presLayoutVars>
      </dgm:prSet>
      <dgm:spPr/>
    </dgm:pt>
    <dgm:pt modelId="{B4CD9024-E1CB-44CD-9C44-333F19200561}" type="pres">
      <dgm:prSet presAssocID="{35DD7BA5-1C87-4B2C-9D2F-793CE79A4866}" presName="rootComposite" presStyleCnt="0"/>
      <dgm:spPr/>
    </dgm:pt>
    <dgm:pt modelId="{FA222D13-A38A-4547-9D24-CCB720138D4D}" type="pres">
      <dgm:prSet presAssocID="{35DD7BA5-1C87-4B2C-9D2F-793CE79A4866}" presName="rootText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943524-7E72-4329-9023-C5BFFD594B69}" type="pres">
      <dgm:prSet presAssocID="{35DD7BA5-1C87-4B2C-9D2F-793CE79A4866}" presName="rootConnector" presStyleLbl="node4" presStyleIdx="1" presStyleCnt="2"/>
      <dgm:spPr/>
      <dgm:t>
        <a:bodyPr/>
        <a:lstStyle/>
        <a:p>
          <a:endParaRPr lang="en-US"/>
        </a:p>
      </dgm:t>
    </dgm:pt>
    <dgm:pt modelId="{3483725E-A9AF-417B-9498-6419766B93A6}" type="pres">
      <dgm:prSet presAssocID="{35DD7BA5-1C87-4B2C-9D2F-793CE79A4866}" presName="hierChild4" presStyleCnt="0"/>
      <dgm:spPr/>
    </dgm:pt>
    <dgm:pt modelId="{393CAAE3-E6A1-4F40-AC1D-406052A52B36}" type="pres">
      <dgm:prSet presAssocID="{35DD7BA5-1C87-4B2C-9D2F-793CE79A4866}" presName="hierChild5" presStyleCnt="0"/>
      <dgm:spPr/>
    </dgm:pt>
    <dgm:pt modelId="{8F5D8BE5-B513-46D9-8956-D0B137D9AB6A}" type="pres">
      <dgm:prSet presAssocID="{3C3324AA-4955-41B0-A859-8CD46AC0C564}" presName="hierChild5" presStyleCnt="0"/>
      <dgm:spPr/>
    </dgm:pt>
    <dgm:pt modelId="{A20B68D3-7673-43D1-A5CD-A1DCC5A9AB45}" type="pres">
      <dgm:prSet presAssocID="{AAB38701-05DD-4310-940E-7C5A1F64F924}" presName="hierChild5" presStyleCnt="0"/>
      <dgm:spPr/>
    </dgm:pt>
    <dgm:pt modelId="{80F2E02B-11DD-43AA-BB1B-1164DD5DF882}" type="pres">
      <dgm:prSet presAssocID="{BFAF342D-E89C-45C1-A70D-DF47E968D279}" presName="hierChild3" presStyleCnt="0"/>
      <dgm:spPr/>
    </dgm:pt>
  </dgm:ptLst>
  <dgm:cxnLst>
    <dgm:cxn modelId="{A975E74E-9155-4CFD-8767-723F4F10F5D0}" type="presOf" srcId="{3C3324AA-4955-41B0-A859-8CD46AC0C564}" destId="{568A921F-A668-41EE-A162-51FDFAAF9E82}" srcOrd="0" destOrd="0" presId="urn:microsoft.com/office/officeart/2005/8/layout/orgChart1"/>
    <dgm:cxn modelId="{1B6A85D0-B393-4B76-877E-E981D227F70F}" type="presOf" srcId="{AAB38701-05DD-4310-940E-7C5A1F64F924}" destId="{FBC8CEB3-F5B0-4C87-8EB5-69EFAC46B324}" srcOrd="1" destOrd="0" presId="urn:microsoft.com/office/officeart/2005/8/layout/orgChart1"/>
    <dgm:cxn modelId="{13B88AE0-6837-4952-98A7-620E41DF4FCB}" type="presOf" srcId="{EAE67A7A-4569-4059-8F11-13961495DDC4}" destId="{960BD7A3-90C3-4DE3-A658-B2735A287337}" srcOrd="0" destOrd="0" presId="urn:microsoft.com/office/officeart/2005/8/layout/orgChart1"/>
    <dgm:cxn modelId="{CEF49867-565B-4AAC-AB40-D6F36A1E8365}" srcId="{3C3324AA-4955-41B0-A859-8CD46AC0C564}" destId="{35DD7BA5-1C87-4B2C-9D2F-793CE79A4866}" srcOrd="1" destOrd="0" parTransId="{0C92C627-58AB-4AA1-80D8-7FE14AA46D05}" sibTransId="{C41C1703-57CD-45BF-84FE-F38203CAECAC}"/>
    <dgm:cxn modelId="{B0FB1548-B69B-4459-927F-409C870366FC}" type="presOf" srcId="{BFAF342D-E89C-45C1-A70D-DF47E968D279}" destId="{0019C2D4-69EC-4FD1-9BC4-021752DF99AC}" srcOrd="0" destOrd="0" presId="urn:microsoft.com/office/officeart/2005/8/layout/orgChart1"/>
    <dgm:cxn modelId="{4EC03D62-9026-40B5-8503-966B0B7D85B3}" srcId="{AAB38701-05DD-4310-940E-7C5A1F64F924}" destId="{3C3324AA-4955-41B0-A859-8CD46AC0C564}" srcOrd="0" destOrd="0" parTransId="{3D21B5DE-E9CA-4B84-9FC7-381FE18110AC}" sibTransId="{8EBB3F9C-39A7-460E-80B2-FC67F62B63BF}"/>
    <dgm:cxn modelId="{643DB945-E075-45A6-9B83-E5E871FD82D9}" type="presOf" srcId="{0C92C627-58AB-4AA1-80D8-7FE14AA46D05}" destId="{B61A78B3-14FE-45E9-A4F3-8AE52F0B31D0}" srcOrd="0" destOrd="0" presId="urn:microsoft.com/office/officeart/2005/8/layout/orgChart1"/>
    <dgm:cxn modelId="{4019CD39-844F-4744-9C98-23523BAD94EF}" type="presOf" srcId="{35DD7BA5-1C87-4B2C-9D2F-793CE79A4866}" destId="{64943524-7E72-4329-9023-C5BFFD594B69}" srcOrd="1" destOrd="0" presId="urn:microsoft.com/office/officeart/2005/8/layout/orgChart1"/>
    <dgm:cxn modelId="{4A45DF8A-BFE9-4AAD-9A6C-F4AE898E9AFC}" type="presOf" srcId="{AAB38701-05DD-4310-940E-7C5A1F64F924}" destId="{9A5DADFB-F035-4673-A8D2-ABEFFD39399F}" srcOrd="0" destOrd="0" presId="urn:microsoft.com/office/officeart/2005/8/layout/orgChart1"/>
    <dgm:cxn modelId="{EBCED695-01F3-41B7-9195-21DA6058B542}" type="presOf" srcId="{508CA8F7-487D-4ED7-94A0-E2A847035693}" destId="{4309FF48-8496-4FCB-A079-FC43DF367258}" srcOrd="0" destOrd="0" presId="urn:microsoft.com/office/officeart/2005/8/layout/orgChart1"/>
    <dgm:cxn modelId="{30BEBE0A-8556-4C91-9D5C-D18B640AF329}" type="presOf" srcId="{3C3324AA-4955-41B0-A859-8CD46AC0C564}" destId="{CE5B7D25-A89A-4C6D-8942-E7FA1254C091}" srcOrd="1" destOrd="0" presId="urn:microsoft.com/office/officeart/2005/8/layout/orgChart1"/>
    <dgm:cxn modelId="{B641AC40-71FD-48D9-AAC1-D7DFCC11F957}" type="presOf" srcId="{3D21B5DE-E9CA-4B84-9FC7-381FE18110AC}" destId="{F0165F1F-F366-46A1-84B8-85AAC6C9BC53}" srcOrd="0" destOrd="0" presId="urn:microsoft.com/office/officeart/2005/8/layout/orgChart1"/>
    <dgm:cxn modelId="{80C6745F-3E5D-4B32-9658-89E88423BE9D}" type="presOf" srcId="{BFAF342D-E89C-45C1-A70D-DF47E968D279}" destId="{1691DB95-1391-4EBD-A1A1-04E32236EC41}" srcOrd="1" destOrd="0" presId="urn:microsoft.com/office/officeart/2005/8/layout/orgChart1"/>
    <dgm:cxn modelId="{453163E7-332F-42DE-B13D-EFD7887BD901}" type="presOf" srcId="{8121AE04-35EE-40BA-BF33-FF29FC538ECB}" destId="{B8665EC1-9598-46D2-9E31-DE8E07340C66}" srcOrd="0" destOrd="0" presId="urn:microsoft.com/office/officeart/2005/8/layout/orgChart1"/>
    <dgm:cxn modelId="{50408126-D6B8-4F5A-8D6B-882021039EA1}" type="presOf" srcId="{35DD7BA5-1C87-4B2C-9D2F-793CE79A4866}" destId="{FA222D13-A38A-4547-9D24-CCB720138D4D}" srcOrd="0" destOrd="0" presId="urn:microsoft.com/office/officeart/2005/8/layout/orgChart1"/>
    <dgm:cxn modelId="{B6865160-5346-4B81-AF0B-EBCDDD2C4378}" srcId="{8121AE04-35EE-40BA-BF33-FF29FC538ECB}" destId="{BFAF342D-E89C-45C1-A70D-DF47E968D279}" srcOrd="0" destOrd="0" parTransId="{5F2F5E4F-1F95-4DC9-8096-0D4602464405}" sibTransId="{1A4DEE9D-BCD0-4C7F-8C79-33A7D37A2D6F}"/>
    <dgm:cxn modelId="{8BD41912-7149-43C6-94B1-71A94422A0D0}" srcId="{3C3324AA-4955-41B0-A859-8CD46AC0C564}" destId="{EAE67A7A-4569-4059-8F11-13961495DDC4}" srcOrd="0" destOrd="0" parTransId="{508CA8F7-487D-4ED7-94A0-E2A847035693}" sibTransId="{B882B5AA-AD4C-4ABB-BB71-458C4B2219F5}"/>
    <dgm:cxn modelId="{5D1CC2E7-233D-4ABE-96C0-AFB74ACA9C40}" srcId="{BFAF342D-E89C-45C1-A70D-DF47E968D279}" destId="{AAB38701-05DD-4310-940E-7C5A1F64F924}" srcOrd="0" destOrd="0" parTransId="{F5F22F82-5C1D-4AFF-8A88-97D6CFDC0C4E}" sibTransId="{B2BA940A-93E3-4A2F-A641-321835FCE838}"/>
    <dgm:cxn modelId="{D1BCE837-C073-4A9F-BDE8-F20B2E588F6A}" type="presOf" srcId="{F5F22F82-5C1D-4AFF-8A88-97D6CFDC0C4E}" destId="{5494D76E-EDF8-4155-9EDD-20142673F72C}" srcOrd="0" destOrd="0" presId="urn:microsoft.com/office/officeart/2005/8/layout/orgChart1"/>
    <dgm:cxn modelId="{F50BEFBA-C1EE-4554-A9D1-7DB3F8CA752C}" type="presOf" srcId="{EAE67A7A-4569-4059-8F11-13961495DDC4}" destId="{7621D091-082A-4CB3-9651-DB935C1EF72E}" srcOrd="1" destOrd="0" presId="urn:microsoft.com/office/officeart/2005/8/layout/orgChart1"/>
    <dgm:cxn modelId="{375A858F-AA81-480A-8EA7-B796AA8A50D5}" type="presParOf" srcId="{B8665EC1-9598-46D2-9E31-DE8E07340C66}" destId="{699242E4-F7AC-4A87-BC03-F67DFD181054}" srcOrd="0" destOrd="0" presId="urn:microsoft.com/office/officeart/2005/8/layout/orgChart1"/>
    <dgm:cxn modelId="{772F9A45-5D63-40F8-B38C-12186E50BF4B}" type="presParOf" srcId="{699242E4-F7AC-4A87-BC03-F67DFD181054}" destId="{7B4AF701-CBC9-4767-913C-A27ADC4BA951}" srcOrd="0" destOrd="0" presId="urn:microsoft.com/office/officeart/2005/8/layout/orgChart1"/>
    <dgm:cxn modelId="{0BE13088-CAAB-4E86-A1C1-612966257430}" type="presParOf" srcId="{7B4AF701-CBC9-4767-913C-A27ADC4BA951}" destId="{0019C2D4-69EC-4FD1-9BC4-021752DF99AC}" srcOrd="0" destOrd="0" presId="urn:microsoft.com/office/officeart/2005/8/layout/orgChart1"/>
    <dgm:cxn modelId="{121963FA-4463-41E2-BD91-0579EBC1F65C}" type="presParOf" srcId="{7B4AF701-CBC9-4767-913C-A27ADC4BA951}" destId="{1691DB95-1391-4EBD-A1A1-04E32236EC41}" srcOrd="1" destOrd="0" presId="urn:microsoft.com/office/officeart/2005/8/layout/orgChart1"/>
    <dgm:cxn modelId="{19D9344D-F767-47EB-A277-6B23C37D1BC7}" type="presParOf" srcId="{699242E4-F7AC-4A87-BC03-F67DFD181054}" destId="{7BFD16F9-0934-4A10-88B5-FD00B72A5C67}" srcOrd="1" destOrd="0" presId="urn:microsoft.com/office/officeart/2005/8/layout/orgChart1"/>
    <dgm:cxn modelId="{97EB3A36-D451-4E50-8809-385D6B2C0A22}" type="presParOf" srcId="{7BFD16F9-0934-4A10-88B5-FD00B72A5C67}" destId="{5494D76E-EDF8-4155-9EDD-20142673F72C}" srcOrd="0" destOrd="0" presId="urn:microsoft.com/office/officeart/2005/8/layout/orgChart1"/>
    <dgm:cxn modelId="{6F457828-119A-42DE-B49A-D4DECC35FF2C}" type="presParOf" srcId="{7BFD16F9-0934-4A10-88B5-FD00B72A5C67}" destId="{82F94CCD-6049-4BB5-9C69-CB15972B7594}" srcOrd="1" destOrd="0" presId="urn:microsoft.com/office/officeart/2005/8/layout/orgChart1"/>
    <dgm:cxn modelId="{6A3420D2-6CEF-418D-8E79-C3F2B1D659CA}" type="presParOf" srcId="{82F94CCD-6049-4BB5-9C69-CB15972B7594}" destId="{7CE32C2C-1941-45E4-977A-C04A93DF969E}" srcOrd="0" destOrd="0" presId="urn:microsoft.com/office/officeart/2005/8/layout/orgChart1"/>
    <dgm:cxn modelId="{217848D3-6338-4DCD-A7D7-08D3006FC189}" type="presParOf" srcId="{7CE32C2C-1941-45E4-977A-C04A93DF969E}" destId="{9A5DADFB-F035-4673-A8D2-ABEFFD39399F}" srcOrd="0" destOrd="0" presId="urn:microsoft.com/office/officeart/2005/8/layout/orgChart1"/>
    <dgm:cxn modelId="{604B61FC-3E90-4A62-9A47-7621C33E56E1}" type="presParOf" srcId="{7CE32C2C-1941-45E4-977A-C04A93DF969E}" destId="{FBC8CEB3-F5B0-4C87-8EB5-69EFAC46B324}" srcOrd="1" destOrd="0" presId="urn:microsoft.com/office/officeart/2005/8/layout/orgChart1"/>
    <dgm:cxn modelId="{38484285-A695-4A49-8FA6-83455AF8084A}" type="presParOf" srcId="{82F94CCD-6049-4BB5-9C69-CB15972B7594}" destId="{718EE238-BFD4-410D-9C05-A982E35C49B6}" srcOrd="1" destOrd="0" presId="urn:microsoft.com/office/officeart/2005/8/layout/orgChart1"/>
    <dgm:cxn modelId="{3D6200D0-A1FF-4D0A-B2E6-58002294A35B}" type="presParOf" srcId="{718EE238-BFD4-410D-9C05-A982E35C49B6}" destId="{F0165F1F-F366-46A1-84B8-85AAC6C9BC53}" srcOrd="0" destOrd="0" presId="urn:microsoft.com/office/officeart/2005/8/layout/orgChart1"/>
    <dgm:cxn modelId="{77208F13-9667-49ED-8B42-E49531815534}" type="presParOf" srcId="{718EE238-BFD4-410D-9C05-A982E35C49B6}" destId="{C8FFBFFD-7960-4FCA-BAD3-A9177BEE6521}" srcOrd="1" destOrd="0" presId="urn:microsoft.com/office/officeart/2005/8/layout/orgChart1"/>
    <dgm:cxn modelId="{9C2F1502-3542-489C-83B5-637D93C10C63}" type="presParOf" srcId="{C8FFBFFD-7960-4FCA-BAD3-A9177BEE6521}" destId="{901F5949-2690-4CF2-8456-38ADAE967C21}" srcOrd="0" destOrd="0" presId="urn:microsoft.com/office/officeart/2005/8/layout/orgChart1"/>
    <dgm:cxn modelId="{8993E3C6-B06B-49CB-94E0-308E46026958}" type="presParOf" srcId="{901F5949-2690-4CF2-8456-38ADAE967C21}" destId="{568A921F-A668-41EE-A162-51FDFAAF9E82}" srcOrd="0" destOrd="0" presId="urn:microsoft.com/office/officeart/2005/8/layout/orgChart1"/>
    <dgm:cxn modelId="{AF27F566-DB96-471F-B94A-6208D2045328}" type="presParOf" srcId="{901F5949-2690-4CF2-8456-38ADAE967C21}" destId="{CE5B7D25-A89A-4C6D-8942-E7FA1254C091}" srcOrd="1" destOrd="0" presId="urn:microsoft.com/office/officeart/2005/8/layout/orgChart1"/>
    <dgm:cxn modelId="{BF1C274D-6F1C-4BBB-846F-EB9CFD3B1F87}" type="presParOf" srcId="{C8FFBFFD-7960-4FCA-BAD3-A9177BEE6521}" destId="{6DF0D465-3DA8-43D6-98F4-82D89DAAF872}" srcOrd="1" destOrd="0" presId="urn:microsoft.com/office/officeart/2005/8/layout/orgChart1"/>
    <dgm:cxn modelId="{D94A9171-E82A-4F5E-99C1-63E9716CE5F8}" type="presParOf" srcId="{6DF0D465-3DA8-43D6-98F4-82D89DAAF872}" destId="{4309FF48-8496-4FCB-A079-FC43DF367258}" srcOrd="0" destOrd="0" presId="urn:microsoft.com/office/officeart/2005/8/layout/orgChart1"/>
    <dgm:cxn modelId="{8B19ACE2-D60B-4A8A-8D26-99D46E200D0A}" type="presParOf" srcId="{6DF0D465-3DA8-43D6-98F4-82D89DAAF872}" destId="{BA2E4409-8102-49B8-A561-625C07E3AC2E}" srcOrd="1" destOrd="0" presId="urn:microsoft.com/office/officeart/2005/8/layout/orgChart1"/>
    <dgm:cxn modelId="{DB9B7C18-E3AF-4A1D-BFDE-C4DABCBC8A4D}" type="presParOf" srcId="{BA2E4409-8102-49B8-A561-625C07E3AC2E}" destId="{B7FD475B-23E8-4E08-99AA-E0B95AF0ABAE}" srcOrd="0" destOrd="0" presId="urn:microsoft.com/office/officeart/2005/8/layout/orgChart1"/>
    <dgm:cxn modelId="{C20683D6-3038-4085-B304-6B8FEC6DF056}" type="presParOf" srcId="{B7FD475B-23E8-4E08-99AA-E0B95AF0ABAE}" destId="{960BD7A3-90C3-4DE3-A658-B2735A287337}" srcOrd="0" destOrd="0" presId="urn:microsoft.com/office/officeart/2005/8/layout/orgChart1"/>
    <dgm:cxn modelId="{C6E556D7-9CBD-40AB-9308-914D8DE2032C}" type="presParOf" srcId="{B7FD475B-23E8-4E08-99AA-E0B95AF0ABAE}" destId="{7621D091-082A-4CB3-9651-DB935C1EF72E}" srcOrd="1" destOrd="0" presId="urn:microsoft.com/office/officeart/2005/8/layout/orgChart1"/>
    <dgm:cxn modelId="{F82F08FC-8C0B-4091-A52E-E1CE6853C78C}" type="presParOf" srcId="{BA2E4409-8102-49B8-A561-625C07E3AC2E}" destId="{2766EA38-62FC-45B6-A6F9-326D3E65CA84}" srcOrd="1" destOrd="0" presId="urn:microsoft.com/office/officeart/2005/8/layout/orgChart1"/>
    <dgm:cxn modelId="{6276222C-6999-4579-A22B-BD0C2FC19F23}" type="presParOf" srcId="{BA2E4409-8102-49B8-A561-625C07E3AC2E}" destId="{AAB202F1-F7C8-4FB8-A065-FC6C77DC1936}" srcOrd="2" destOrd="0" presId="urn:microsoft.com/office/officeart/2005/8/layout/orgChart1"/>
    <dgm:cxn modelId="{EE7216C8-D5FE-4714-A2F7-4B299DEDD228}" type="presParOf" srcId="{6DF0D465-3DA8-43D6-98F4-82D89DAAF872}" destId="{B61A78B3-14FE-45E9-A4F3-8AE52F0B31D0}" srcOrd="2" destOrd="0" presId="urn:microsoft.com/office/officeart/2005/8/layout/orgChart1"/>
    <dgm:cxn modelId="{D71616B6-F245-4049-A8B5-B8E231109F0F}" type="presParOf" srcId="{6DF0D465-3DA8-43D6-98F4-82D89DAAF872}" destId="{B3472B23-9B87-44CB-AB34-C218809772FC}" srcOrd="3" destOrd="0" presId="urn:microsoft.com/office/officeart/2005/8/layout/orgChart1"/>
    <dgm:cxn modelId="{EDE5E882-0487-4E22-ACDC-19BF1ADF6EB8}" type="presParOf" srcId="{B3472B23-9B87-44CB-AB34-C218809772FC}" destId="{B4CD9024-E1CB-44CD-9C44-333F19200561}" srcOrd="0" destOrd="0" presId="urn:microsoft.com/office/officeart/2005/8/layout/orgChart1"/>
    <dgm:cxn modelId="{1BEFA6F3-1D94-4D0A-B686-57BE31C410AE}" type="presParOf" srcId="{B4CD9024-E1CB-44CD-9C44-333F19200561}" destId="{FA222D13-A38A-4547-9D24-CCB720138D4D}" srcOrd="0" destOrd="0" presId="urn:microsoft.com/office/officeart/2005/8/layout/orgChart1"/>
    <dgm:cxn modelId="{74B29BF6-0655-4CC0-A18C-A8809E41973C}" type="presParOf" srcId="{B4CD9024-E1CB-44CD-9C44-333F19200561}" destId="{64943524-7E72-4329-9023-C5BFFD594B69}" srcOrd="1" destOrd="0" presId="urn:microsoft.com/office/officeart/2005/8/layout/orgChart1"/>
    <dgm:cxn modelId="{B01EFE16-CD2D-4549-B2D5-4A0049C88836}" type="presParOf" srcId="{B3472B23-9B87-44CB-AB34-C218809772FC}" destId="{3483725E-A9AF-417B-9498-6419766B93A6}" srcOrd="1" destOrd="0" presId="urn:microsoft.com/office/officeart/2005/8/layout/orgChart1"/>
    <dgm:cxn modelId="{AEA6B9FA-D579-43D7-8187-6F1285D6EF4E}" type="presParOf" srcId="{B3472B23-9B87-44CB-AB34-C218809772FC}" destId="{393CAAE3-E6A1-4F40-AC1D-406052A52B36}" srcOrd="2" destOrd="0" presId="urn:microsoft.com/office/officeart/2005/8/layout/orgChart1"/>
    <dgm:cxn modelId="{B9A2248C-A8A7-408B-B691-39C11E73E729}" type="presParOf" srcId="{C8FFBFFD-7960-4FCA-BAD3-A9177BEE6521}" destId="{8F5D8BE5-B513-46D9-8956-D0B137D9AB6A}" srcOrd="2" destOrd="0" presId="urn:microsoft.com/office/officeart/2005/8/layout/orgChart1"/>
    <dgm:cxn modelId="{7B184CC8-144A-49FA-8586-538729F3594F}" type="presParOf" srcId="{82F94CCD-6049-4BB5-9C69-CB15972B7594}" destId="{A20B68D3-7673-43D1-A5CD-A1DCC5A9AB45}" srcOrd="2" destOrd="0" presId="urn:microsoft.com/office/officeart/2005/8/layout/orgChart1"/>
    <dgm:cxn modelId="{BC1AFD4A-C56D-40B1-BDF6-5C3330697420}" type="presParOf" srcId="{699242E4-F7AC-4A87-BC03-F67DFD181054}" destId="{80F2E02B-11DD-43AA-BB1B-1164DD5DF88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121AE04-35EE-40BA-BF33-FF29FC538EC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BFAF342D-E89C-45C1-A70D-DF47E968D279}">
      <dgm:prSet/>
      <dgm:spPr/>
      <dgm:t>
        <a:bodyPr/>
        <a:lstStyle/>
        <a:p>
          <a:pPr marR="0" algn="ctr" rtl="0"/>
          <a:r>
            <a:rPr lang="en-US" kern="1200" baseline="0" dirty="0" smtClean="0">
              <a:latin typeface="Calibri"/>
            </a:rPr>
            <a:t>Top-level Institutional Commitment</a:t>
          </a:r>
          <a:endParaRPr lang="en-US" dirty="0" smtClean="0"/>
        </a:p>
      </dgm:t>
    </dgm:pt>
    <dgm:pt modelId="{5F2F5E4F-1F95-4DC9-8096-0D4602464405}" type="parTrans" cxnId="{B6865160-5346-4B81-AF0B-EBCDDD2C4378}">
      <dgm:prSet/>
      <dgm:spPr/>
      <dgm:t>
        <a:bodyPr/>
        <a:lstStyle/>
        <a:p>
          <a:endParaRPr lang="en-US"/>
        </a:p>
      </dgm:t>
    </dgm:pt>
    <dgm:pt modelId="{1A4DEE9D-BCD0-4C7F-8C79-33A7D37A2D6F}" type="sibTrans" cxnId="{B6865160-5346-4B81-AF0B-EBCDDD2C4378}">
      <dgm:prSet/>
      <dgm:spPr/>
      <dgm:t>
        <a:bodyPr/>
        <a:lstStyle/>
        <a:p>
          <a:endParaRPr lang="en-US"/>
        </a:p>
      </dgm:t>
    </dgm:pt>
    <dgm:pt modelId="{AAB38701-05DD-4310-940E-7C5A1F64F924}">
      <dgm:prSet/>
      <dgm:spPr/>
      <dgm:t>
        <a:bodyPr/>
        <a:lstStyle/>
        <a:p>
          <a:pPr marR="0" algn="ctr" rtl="0"/>
          <a:r>
            <a:rPr lang="en-US" kern="1200" baseline="0" dirty="0" smtClean="0">
              <a:latin typeface="Calibri"/>
            </a:rPr>
            <a:t>"Core Curriculum" credit hour (CH) reduction</a:t>
          </a:r>
          <a:endParaRPr lang="en-US" dirty="0" smtClean="0"/>
        </a:p>
      </dgm:t>
    </dgm:pt>
    <dgm:pt modelId="{F5F22F82-5C1D-4AFF-8A88-97D6CFDC0C4E}" type="parTrans" cxnId="{5D1CC2E7-233D-4ABE-96C0-AFB74ACA9C40}">
      <dgm:prSet/>
      <dgm:spPr>
        <a:ln>
          <a:headEnd type="none"/>
          <a:tailEnd type="triangle"/>
        </a:ln>
      </dgm:spPr>
      <dgm:t>
        <a:bodyPr/>
        <a:lstStyle/>
        <a:p>
          <a:endParaRPr lang="en-US"/>
        </a:p>
      </dgm:t>
    </dgm:pt>
    <dgm:pt modelId="{B2BA940A-93E3-4A2F-A641-321835FCE838}" type="sibTrans" cxnId="{5D1CC2E7-233D-4ABE-96C0-AFB74ACA9C40}">
      <dgm:prSet/>
      <dgm:spPr/>
      <dgm:t>
        <a:bodyPr/>
        <a:lstStyle/>
        <a:p>
          <a:endParaRPr lang="en-US"/>
        </a:p>
      </dgm:t>
    </dgm:pt>
    <dgm:pt modelId="{3C3324AA-4955-41B0-A859-8CD46AC0C564}">
      <dgm:prSet/>
      <dgm:spPr/>
      <dgm:t>
        <a:bodyPr/>
        <a:lstStyle/>
        <a:p>
          <a:pPr marR="0" algn="ctr" rtl="0"/>
          <a:r>
            <a:rPr lang="en-US" kern="1200" baseline="0" dirty="0" smtClean="0">
              <a:latin typeface="Calibri"/>
            </a:rPr>
            <a:t>Remove course redundancies across programs</a:t>
          </a:r>
        </a:p>
      </dgm:t>
    </dgm:pt>
    <dgm:pt modelId="{3D21B5DE-E9CA-4B84-9FC7-381FE18110AC}" type="parTrans" cxnId="{4EC03D62-9026-40B5-8503-966B0B7D85B3}">
      <dgm:prSet/>
      <dgm:spPr>
        <a:ln>
          <a:tailEnd type="triangle"/>
        </a:ln>
      </dgm:spPr>
      <dgm:t>
        <a:bodyPr/>
        <a:lstStyle/>
        <a:p>
          <a:endParaRPr lang="en-US"/>
        </a:p>
      </dgm:t>
    </dgm:pt>
    <dgm:pt modelId="{8EBB3F9C-39A7-460E-80B2-FC67F62B63BF}" type="sibTrans" cxnId="{4EC03D62-9026-40B5-8503-966B0B7D85B3}">
      <dgm:prSet/>
      <dgm:spPr/>
      <dgm:t>
        <a:bodyPr/>
        <a:lstStyle/>
        <a:p>
          <a:endParaRPr lang="en-US"/>
        </a:p>
      </dgm:t>
    </dgm:pt>
    <dgm:pt modelId="{EAE67A7A-4569-4059-8F11-13961495DDC4}">
      <dgm:prSet/>
      <dgm:spPr/>
      <dgm:t>
        <a:bodyPr/>
        <a:lstStyle/>
        <a:p>
          <a:pPr marR="0" algn="ctr" rtl="0"/>
          <a:r>
            <a:rPr lang="en-US" kern="1600" baseline="0" dirty="0" smtClean="0">
              <a:latin typeface="Calibri"/>
            </a:rPr>
            <a:t>Face Program Accreditation Issues </a:t>
          </a:r>
          <a:endParaRPr lang="en-US" dirty="0" smtClean="0"/>
        </a:p>
      </dgm:t>
    </dgm:pt>
    <dgm:pt modelId="{508CA8F7-487D-4ED7-94A0-E2A847035693}" type="parTrans" cxnId="{8BD41912-7149-43C6-94B1-71A94422A0D0}">
      <dgm:prSet/>
      <dgm:spPr>
        <a:ln>
          <a:tailEnd type="triangle"/>
        </a:ln>
      </dgm:spPr>
      <dgm:t>
        <a:bodyPr/>
        <a:lstStyle/>
        <a:p>
          <a:endParaRPr lang="en-US"/>
        </a:p>
      </dgm:t>
    </dgm:pt>
    <dgm:pt modelId="{B882B5AA-AD4C-4ABB-BB71-458C4B2219F5}" type="sibTrans" cxnId="{8BD41912-7149-43C6-94B1-71A94422A0D0}">
      <dgm:prSet/>
      <dgm:spPr/>
      <dgm:t>
        <a:bodyPr/>
        <a:lstStyle/>
        <a:p>
          <a:endParaRPr lang="en-US"/>
        </a:p>
      </dgm:t>
    </dgm:pt>
    <dgm:pt modelId="{35DD7BA5-1C87-4B2C-9D2F-793CE79A4866}">
      <dgm:prSet/>
      <dgm:spPr/>
      <dgm:t>
        <a:bodyPr/>
        <a:lstStyle/>
        <a:p>
          <a:pPr marR="0" algn="ctr" rtl="0"/>
          <a:r>
            <a:rPr lang="en-US" baseline="0" dirty="0" smtClean="0">
              <a:latin typeface="Calibri"/>
            </a:rPr>
            <a:t>Creative curricular integration for additional CH reduction</a:t>
          </a:r>
          <a:endParaRPr lang="en-US" dirty="0" smtClean="0"/>
        </a:p>
      </dgm:t>
    </dgm:pt>
    <dgm:pt modelId="{0C92C627-58AB-4AA1-80D8-7FE14AA46D05}" type="parTrans" cxnId="{CEF49867-565B-4AAC-AB40-D6F36A1E8365}">
      <dgm:prSet/>
      <dgm:spPr>
        <a:ln>
          <a:tailEnd type="triangle"/>
        </a:ln>
      </dgm:spPr>
      <dgm:t>
        <a:bodyPr/>
        <a:lstStyle/>
        <a:p>
          <a:endParaRPr lang="en-US"/>
        </a:p>
      </dgm:t>
    </dgm:pt>
    <dgm:pt modelId="{C41C1703-57CD-45BF-84FE-F38203CAECAC}" type="sibTrans" cxnId="{CEF49867-565B-4AAC-AB40-D6F36A1E8365}">
      <dgm:prSet/>
      <dgm:spPr/>
      <dgm:t>
        <a:bodyPr/>
        <a:lstStyle/>
        <a:p>
          <a:endParaRPr lang="en-US"/>
        </a:p>
      </dgm:t>
    </dgm:pt>
    <dgm:pt modelId="{B8665EC1-9598-46D2-9E31-DE8E07340C66}" type="pres">
      <dgm:prSet presAssocID="{8121AE04-35EE-40BA-BF33-FF29FC538EC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99242E4-F7AC-4A87-BC03-F67DFD181054}" type="pres">
      <dgm:prSet presAssocID="{BFAF342D-E89C-45C1-A70D-DF47E968D279}" presName="hierRoot1" presStyleCnt="0">
        <dgm:presLayoutVars>
          <dgm:hierBranch/>
        </dgm:presLayoutVars>
      </dgm:prSet>
      <dgm:spPr/>
    </dgm:pt>
    <dgm:pt modelId="{7B4AF701-CBC9-4767-913C-A27ADC4BA951}" type="pres">
      <dgm:prSet presAssocID="{BFAF342D-E89C-45C1-A70D-DF47E968D279}" presName="rootComposite1" presStyleCnt="0"/>
      <dgm:spPr/>
    </dgm:pt>
    <dgm:pt modelId="{0019C2D4-69EC-4FD1-9BC4-021752DF99AC}" type="pres">
      <dgm:prSet presAssocID="{BFAF342D-E89C-45C1-A70D-DF47E968D27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91DB95-1391-4EBD-A1A1-04E32236EC41}" type="pres">
      <dgm:prSet presAssocID="{BFAF342D-E89C-45C1-A70D-DF47E968D27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BFD16F9-0934-4A10-88B5-FD00B72A5C67}" type="pres">
      <dgm:prSet presAssocID="{BFAF342D-E89C-45C1-A70D-DF47E968D279}" presName="hierChild2" presStyleCnt="0"/>
      <dgm:spPr/>
    </dgm:pt>
    <dgm:pt modelId="{5494D76E-EDF8-4155-9EDD-20142673F72C}" type="pres">
      <dgm:prSet presAssocID="{F5F22F82-5C1D-4AFF-8A88-97D6CFDC0C4E}" presName="Name35" presStyleLbl="parChTrans1D2" presStyleIdx="0" presStyleCnt="1"/>
      <dgm:spPr/>
      <dgm:t>
        <a:bodyPr/>
        <a:lstStyle/>
        <a:p>
          <a:endParaRPr lang="en-US"/>
        </a:p>
      </dgm:t>
    </dgm:pt>
    <dgm:pt modelId="{82F94CCD-6049-4BB5-9C69-CB15972B7594}" type="pres">
      <dgm:prSet presAssocID="{AAB38701-05DD-4310-940E-7C5A1F64F924}" presName="hierRoot2" presStyleCnt="0">
        <dgm:presLayoutVars>
          <dgm:hierBranch/>
        </dgm:presLayoutVars>
      </dgm:prSet>
      <dgm:spPr/>
    </dgm:pt>
    <dgm:pt modelId="{7CE32C2C-1941-45E4-977A-C04A93DF969E}" type="pres">
      <dgm:prSet presAssocID="{AAB38701-05DD-4310-940E-7C5A1F64F924}" presName="rootComposite" presStyleCnt="0"/>
      <dgm:spPr/>
    </dgm:pt>
    <dgm:pt modelId="{9A5DADFB-F035-4673-A8D2-ABEFFD39399F}" type="pres">
      <dgm:prSet presAssocID="{AAB38701-05DD-4310-940E-7C5A1F64F924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C8CEB3-F5B0-4C87-8EB5-69EFAC46B324}" type="pres">
      <dgm:prSet presAssocID="{AAB38701-05DD-4310-940E-7C5A1F64F924}" presName="rootConnector" presStyleLbl="node2" presStyleIdx="0" presStyleCnt="1"/>
      <dgm:spPr/>
      <dgm:t>
        <a:bodyPr/>
        <a:lstStyle/>
        <a:p>
          <a:endParaRPr lang="en-US"/>
        </a:p>
      </dgm:t>
    </dgm:pt>
    <dgm:pt modelId="{718EE238-BFD4-410D-9C05-A982E35C49B6}" type="pres">
      <dgm:prSet presAssocID="{AAB38701-05DD-4310-940E-7C5A1F64F924}" presName="hierChild4" presStyleCnt="0"/>
      <dgm:spPr/>
    </dgm:pt>
    <dgm:pt modelId="{F0165F1F-F366-46A1-84B8-85AAC6C9BC53}" type="pres">
      <dgm:prSet presAssocID="{3D21B5DE-E9CA-4B84-9FC7-381FE18110AC}" presName="Name35" presStyleLbl="parChTrans1D3" presStyleIdx="0" presStyleCnt="1"/>
      <dgm:spPr/>
      <dgm:t>
        <a:bodyPr/>
        <a:lstStyle/>
        <a:p>
          <a:endParaRPr lang="en-US"/>
        </a:p>
      </dgm:t>
    </dgm:pt>
    <dgm:pt modelId="{C8FFBFFD-7960-4FCA-BAD3-A9177BEE6521}" type="pres">
      <dgm:prSet presAssocID="{3C3324AA-4955-41B0-A859-8CD46AC0C564}" presName="hierRoot2" presStyleCnt="0">
        <dgm:presLayoutVars>
          <dgm:hierBranch/>
        </dgm:presLayoutVars>
      </dgm:prSet>
      <dgm:spPr/>
    </dgm:pt>
    <dgm:pt modelId="{901F5949-2690-4CF2-8456-38ADAE967C21}" type="pres">
      <dgm:prSet presAssocID="{3C3324AA-4955-41B0-A859-8CD46AC0C564}" presName="rootComposite" presStyleCnt="0"/>
      <dgm:spPr/>
    </dgm:pt>
    <dgm:pt modelId="{568A921F-A668-41EE-A162-51FDFAAF9E82}" type="pres">
      <dgm:prSet presAssocID="{3C3324AA-4955-41B0-A859-8CD46AC0C564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5B7D25-A89A-4C6D-8942-E7FA1254C091}" type="pres">
      <dgm:prSet presAssocID="{3C3324AA-4955-41B0-A859-8CD46AC0C564}" presName="rootConnector" presStyleLbl="node3" presStyleIdx="0" presStyleCnt="1"/>
      <dgm:spPr/>
      <dgm:t>
        <a:bodyPr/>
        <a:lstStyle/>
        <a:p>
          <a:endParaRPr lang="en-US"/>
        </a:p>
      </dgm:t>
    </dgm:pt>
    <dgm:pt modelId="{6DF0D465-3DA8-43D6-98F4-82D89DAAF872}" type="pres">
      <dgm:prSet presAssocID="{3C3324AA-4955-41B0-A859-8CD46AC0C564}" presName="hierChild4" presStyleCnt="0"/>
      <dgm:spPr/>
    </dgm:pt>
    <dgm:pt modelId="{4309FF48-8496-4FCB-A079-FC43DF367258}" type="pres">
      <dgm:prSet presAssocID="{508CA8F7-487D-4ED7-94A0-E2A847035693}" presName="Name35" presStyleLbl="parChTrans1D4" presStyleIdx="0" presStyleCnt="2"/>
      <dgm:spPr/>
      <dgm:t>
        <a:bodyPr/>
        <a:lstStyle/>
        <a:p>
          <a:endParaRPr lang="en-US"/>
        </a:p>
      </dgm:t>
    </dgm:pt>
    <dgm:pt modelId="{BA2E4409-8102-49B8-A561-625C07E3AC2E}" type="pres">
      <dgm:prSet presAssocID="{EAE67A7A-4569-4059-8F11-13961495DDC4}" presName="hierRoot2" presStyleCnt="0">
        <dgm:presLayoutVars>
          <dgm:hierBranch val="r"/>
        </dgm:presLayoutVars>
      </dgm:prSet>
      <dgm:spPr/>
    </dgm:pt>
    <dgm:pt modelId="{B7FD475B-23E8-4E08-99AA-E0B95AF0ABAE}" type="pres">
      <dgm:prSet presAssocID="{EAE67A7A-4569-4059-8F11-13961495DDC4}" presName="rootComposite" presStyleCnt="0"/>
      <dgm:spPr/>
    </dgm:pt>
    <dgm:pt modelId="{960BD7A3-90C3-4DE3-A658-B2735A287337}" type="pres">
      <dgm:prSet presAssocID="{EAE67A7A-4569-4059-8F11-13961495DDC4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21D091-082A-4CB3-9651-DB935C1EF72E}" type="pres">
      <dgm:prSet presAssocID="{EAE67A7A-4569-4059-8F11-13961495DDC4}" presName="rootConnector" presStyleLbl="node4" presStyleIdx="0" presStyleCnt="2"/>
      <dgm:spPr/>
      <dgm:t>
        <a:bodyPr/>
        <a:lstStyle/>
        <a:p>
          <a:endParaRPr lang="en-US"/>
        </a:p>
      </dgm:t>
    </dgm:pt>
    <dgm:pt modelId="{2766EA38-62FC-45B6-A6F9-326D3E65CA84}" type="pres">
      <dgm:prSet presAssocID="{EAE67A7A-4569-4059-8F11-13961495DDC4}" presName="hierChild4" presStyleCnt="0"/>
      <dgm:spPr/>
    </dgm:pt>
    <dgm:pt modelId="{AAB202F1-F7C8-4FB8-A065-FC6C77DC1936}" type="pres">
      <dgm:prSet presAssocID="{EAE67A7A-4569-4059-8F11-13961495DDC4}" presName="hierChild5" presStyleCnt="0"/>
      <dgm:spPr/>
    </dgm:pt>
    <dgm:pt modelId="{B61A78B3-14FE-45E9-A4F3-8AE52F0B31D0}" type="pres">
      <dgm:prSet presAssocID="{0C92C627-58AB-4AA1-80D8-7FE14AA46D05}" presName="Name35" presStyleLbl="parChTrans1D4" presStyleIdx="1" presStyleCnt="2"/>
      <dgm:spPr/>
      <dgm:t>
        <a:bodyPr/>
        <a:lstStyle/>
        <a:p>
          <a:endParaRPr lang="en-US"/>
        </a:p>
      </dgm:t>
    </dgm:pt>
    <dgm:pt modelId="{B3472B23-9B87-44CB-AB34-C218809772FC}" type="pres">
      <dgm:prSet presAssocID="{35DD7BA5-1C87-4B2C-9D2F-793CE79A4866}" presName="hierRoot2" presStyleCnt="0">
        <dgm:presLayoutVars>
          <dgm:hierBranch val="r"/>
        </dgm:presLayoutVars>
      </dgm:prSet>
      <dgm:spPr/>
    </dgm:pt>
    <dgm:pt modelId="{B4CD9024-E1CB-44CD-9C44-333F19200561}" type="pres">
      <dgm:prSet presAssocID="{35DD7BA5-1C87-4B2C-9D2F-793CE79A4866}" presName="rootComposite" presStyleCnt="0"/>
      <dgm:spPr/>
    </dgm:pt>
    <dgm:pt modelId="{FA222D13-A38A-4547-9D24-CCB720138D4D}" type="pres">
      <dgm:prSet presAssocID="{35DD7BA5-1C87-4B2C-9D2F-793CE79A4866}" presName="rootText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943524-7E72-4329-9023-C5BFFD594B69}" type="pres">
      <dgm:prSet presAssocID="{35DD7BA5-1C87-4B2C-9D2F-793CE79A4866}" presName="rootConnector" presStyleLbl="node4" presStyleIdx="1" presStyleCnt="2"/>
      <dgm:spPr/>
      <dgm:t>
        <a:bodyPr/>
        <a:lstStyle/>
        <a:p>
          <a:endParaRPr lang="en-US"/>
        </a:p>
      </dgm:t>
    </dgm:pt>
    <dgm:pt modelId="{3483725E-A9AF-417B-9498-6419766B93A6}" type="pres">
      <dgm:prSet presAssocID="{35DD7BA5-1C87-4B2C-9D2F-793CE79A4866}" presName="hierChild4" presStyleCnt="0"/>
      <dgm:spPr/>
    </dgm:pt>
    <dgm:pt modelId="{393CAAE3-E6A1-4F40-AC1D-406052A52B36}" type="pres">
      <dgm:prSet presAssocID="{35DD7BA5-1C87-4B2C-9D2F-793CE79A4866}" presName="hierChild5" presStyleCnt="0"/>
      <dgm:spPr/>
    </dgm:pt>
    <dgm:pt modelId="{8F5D8BE5-B513-46D9-8956-D0B137D9AB6A}" type="pres">
      <dgm:prSet presAssocID="{3C3324AA-4955-41B0-A859-8CD46AC0C564}" presName="hierChild5" presStyleCnt="0"/>
      <dgm:spPr/>
    </dgm:pt>
    <dgm:pt modelId="{A20B68D3-7673-43D1-A5CD-A1DCC5A9AB45}" type="pres">
      <dgm:prSet presAssocID="{AAB38701-05DD-4310-940E-7C5A1F64F924}" presName="hierChild5" presStyleCnt="0"/>
      <dgm:spPr/>
    </dgm:pt>
    <dgm:pt modelId="{80F2E02B-11DD-43AA-BB1B-1164DD5DF882}" type="pres">
      <dgm:prSet presAssocID="{BFAF342D-E89C-45C1-A70D-DF47E968D279}" presName="hierChild3" presStyleCnt="0"/>
      <dgm:spPr/>
    </dgm:pt>
  </dgm:ptLst>
  <dgm:cxnLst>
    <dgm:cxn modelId="{C6FF523B-CA80-44EC-ADC9-1D90BB5F0A43}" type="presOf" srcId="{3D21B5DE-E9CA-4B84-9FC7-381FE18110AC}" destId="{F0165F1F-F366-46A1-84B8-85AAC6C9BC53}" srcOrd="0" destOrd="0" presId="urn:microsoft.com/office/officeart/2005/8/layout/orgChart1"/>
    <dgm:cxn modelId="{5C8D64ED-958D-4416-83D8-7EEA189A139B}" type="presOf" srcId="{BFAF342D-E89C-45C1-A70D-DF47E968D279}" destId="{1691DB95-1391-4EBD-A1A1-04E32236EC41}" srcOrd="1" destOrd="0" presId="urn:microsoft.com/office/officeart/2005/8/layout/orgChart1"/>
    <dgm:cxn modelId="{382DEE58-6F38-4BAB-BAF7-9975A4A6E274}" type="presOf" srcId="{EAE67A7A-4569-4059-8F11-13961495DDC4}" destId="{7621D091-082A-4CB3-9651-DB935C1EF72E}" srcOrd="1" destOrd="0" presId="urn:microsoft.com/office/officeart/2005/8/layout/orgChart1"/>
    <dgm:cxn modelId="{FA99EB03-D957-4CF1-BF56-0A0C4C95C30A}" type="presOf" srcId="{8121AE04-35EE-40BA-BF33-FF29FC538ECB}" destId="{B8665EC1-9598-46D2-9E31-DE8E07340C66}" srcOrd="0" destOrd="0" presId="urn:microsoft.com/office/officeart/2005/8/layout/orgChart1"/>
    <dgm:cxn modelId="{CEF49867-565B-4AAC-AB40-D6F36A1E8365}" srcId="{3C3324AA-4955-41B0-A859-8CD46AC0C564}" destId="{35DD7BA5-1C87-4B2C-9D2F-793CE79A4866}" srcOrd="1" destOrd="0" parTransId="{0C92C627-58AB-4AA1-80D8-7FE14AA46D05}" sibTransId="{C41C1703-57CD-45BF-84FE-F38203CAECAC}"/>
    <dgm:cxn modelId="{201BF32F-9735-40F8-975C-64DEDEB539CA}" type="presOf" srcId="{35DD7BA5-1C87-4B2C-9D2F-793CE79A4866}" destId="{64943524-7E72-4329-9023-C5BFFD594B69}" srcOrd="1" destOrd="0" presId="urn:microsoft.com/office/officeart/2005/8/layout/orgChart1"/>
    <dgm:cxn modelId="{4EC03D62-9026-40B5-8503-966B0B7D85B3}" srcId="{AAB38701-05DD-4310-940E-7C5A1F64F924}" destId="{3C3324AA-4955-41B0-A859-8CD46AC0C564}" srcOrd="0" destOrd="0" parTransId="{3D21B5DE-E9CA-4B84-9FC7-381FE18110AC}" sibTransId="{8EBB3F9C-39A7-460E-80B2-FC67F62B63BF}"/>
    <dgm:cxn modelId="{A2B0258D-566C-41A8-8633-AA6E7213CE8D}" type="presOf" srcId="{3C3324AA-4955-41B0-A859-8CD46AC0C564}" destId="{568A921F-A668-41EE-A162-51FDFAAF9E82}" srcOrd="0" destOrd="0" presId="urn:microsoft.com/office/officeart/2005/8/layout/orgChart1"/>
    <dgm:cxn modelId="{B23435F7-A655-45CD-A284-75AF2B6AFE37}" type="presOf" srcId="{F5F22F82-5C1D-4AFF-8A88-97D6CFDC0C4E}" destId="{5494D76E-EDF8-4155-9EDD-20142673F72C}" srcOrd="0" destOrd="0" presId="urn:microsoft.com/office/officeart/2005/8/layout/orgChart1"/>
    <dgm:cxn modelId="{4EA6E274-5234-4410-9265-118F49135F33}" type="presOf" srcId="{508CA8F7-487D-4ED7-94A0-E2A847035693}" destId="{4309FF48-8496-4FCB-A079-FC43DF367258}" srcOrd="0" destOrd="0" presId="urn:microsoft.com/office/officeart/2005/8/layout/orgChart1"/>
    <dgm:cxn modelId="{3AC5C0AE-65EA-4CD4-B5C0-F60453A83820}" type="presOf" srcId="{AAB38701-05DD-4310-940E-7C5A1F64F924}" destId="{9A5DADFB-F035-4673-A8D2-ABEFFD39399F}" srcOrd="0" destOrd="0" presId="urn:microsoft.com/office/officeart/2005/8/layout/orgChart1"/>
    <dgm:cxn modelId="{5B980C1F-C41A-4723-B052-00E7A51C58A0}" type="presOf" srcId="{35DD7BA5-1C87-4B2C-9D2F-793CE79A4866}" destId="{FA222D13-A38A-4547-9D24-CCB720138D4D}" srcOrd="0" destOrd="0" presId="urn:microsoft.com/office/officeart/2005/8/layout/orgChart1"/>
    <dgm:cxn modelId="{3E1ADF33-E6DB-40EE-8CE8-7A8BB7EF4203}" type="presOf" srcId="{0C92C627-58AB-4AA1-80D8-7FE14AA46D05}" destId="{B61A78B3-14FE-45E9-A4F3-8AE52F0B31D0}" srcOrd="0" destOrd="0" presId="urn:microsoft.com/office/officeart/2005/8/layout/orgChart1"/>
    <dgm:cxn modelId="{22B2DD6A-7311-48EE-AD1D-3CF4BB889F99}" type="presOf" srcId="{3C3324AA-4955-41B0-A859-8CD46AC0C564}" destId="{CE5B7D25-A89A-4C6D-8942-E7FA1254C091}" srcOrd="1" destOrd="0" presId="urn:microsoft.com/office/officeart/2005/8/layout/orgChart1"/>
    <dgm:cxn modelId="{B6865160-5346-4B81-AF0B-EBCDDD2C4378}" srcId="{8121AE04-35EE-40BA-BF33-FF29FC538ECB}" destId="{BFAF342D-E89C-45C1-A70D-DF47E968D279}" srcOrd="0" destOrd="0" parTransId="{5F2F5E4F-1F95-4DC9-8096-0D4602464405}" sibTransId="{1A4DEE9D-BCD0-4C7F-8C79-33A7D37A2D6F}"/>
    <dgm:cxn modelId="{54B20882-8B09-433B-9048-D05F9EF410D5}" type="presOf" srcId="{BFAF342D-E89C-45C1-A70D-DF47E968D279}" destId="{0019C2D4-69EC-4FD1-9BC4-021752DF99AC}" srcOrd="0" destOrd="0" presId="urn:microsoft.com/office/officeart/2005/8/layout/orgChart1"/>
    <dgm:cxn modelId="{FB7099AB-02B8-4206-81F2-DB5D74E68340}" type="presOf" srcId="{EAE67A7A-4569-4059-8F11-13961495DDC4}" destId="{960BD7A3-90C3-4DE3-A658-B2735A287337}" srcOrd="0" destOrd="0" presId="urn:microsoft.com/office/officeart/2005/8/layout/orgChart1"/>
    <dgm:cxn modelId="{8BD41912-7149-43C6-94B1-71A94422A0D0}" srcId="{3C3324AA-4955-41B0-A859-8CD46AC0C564}" destId="{EAE67A7A-4569-4059-8F11-13961495DDC4}" srcOrd="0" destOrd="0" parTransId="{508CA8F7-487D-4ED7-94A0-E2A847035693}" sibTransId="{B882B5AA-AD4C-4ABB-BB71-458C4B2219F5}"/>
    <dgm:cxn modelId="{5D1CC2E7-233D-4ABE-96C0-AFB74ACA9C40}" srcId="{BFAF342D-E89C-45C1-A70D-DF47E968D279}" destId="{AAB38701-05DD-4310-940E-7C5A1F64F924}" srcOrd="0" destOrd="0" parTransId="{F5F22F82-5C1D-4AFF-8A88-97D6CFDC0C4E}" sibTransId="{B2BA940A-93E3-4A2F-A641-321835FCE838}"/>
    <dgm:cxn modelId="{B5BFCD87-734E-428F-A323-B81BE90D8468}" type="presOf" srcId="{AAB38701-05DD-4310-940E-7C5A1F64F924}" destId="{FBC8CEB3-F5B0-4C87-8EB5-69EFAC46B324}" srcOrd="1" destOrd="0" presId="urn:microsoft.com/office/officeart/2005/8/layout/orgChart1"/>
    <dgm:cxn modelId="{0D3F4B70-6EA2-4918-9B53-899B08C352FB}" type="presParOf" srcId="{B8665EC1-9598-46D2-9E31-DE8E07340C66}" destId="{699242E4-F7AC-4A87-BC03-F67DFD181054}" srcOrd="0" destOrd="0" presId="urn:microsoft.com/office/officeart/2005/8/layout/orgChart1"/>
    <dgm:cxn modelId="{02C12FF6-7819-4B11-95AC-6684C3D3B7C7}" type="presParOf" srcId="{699242E4-F7AC-4A87-BC03-F67DFD181054}" destId="{7B4AF701-CBC9-4767-913C-A27ADC4BA951}" srcOrd="0" destOrd="0" presId="urn:microsoft.com/office/officeart/2005/8/layout/orgChart1"/>
    <dgm:cxn modelId="{7B3F8CD4-FDAF-406A-B24F-6BBA7C0A595F}" type="presParOf" srcId="{7B4AF701-CBC9-4767-913C-A27ADC4BA951}" destId="{0019C2D4-69EC-4FD1-9BC4-021752DF99AC}" srcOrd="0" destOrd="0" presId="urn:microsoft.com/office/officeart/2005/8/layout/orgChart1"/>
    <dgm:cxn modelId="{0C27B6FC-45FF-438A-9AA4-36F3284D6567}" type="presParOf" srcId="{7B4AF701-CBC9-4767-913C-A27ADC4BA951}" destId="{1691DB95-1391-4EBD-A1A1-04E32236EC41}" srcOrd="1" destOrd="0" presId="urn:microsoft.com/office/officeart/2005/8/layout/orgChart1"/>
    <dgm:cxn modelId="{3E77A6A7-FE21-450E-BED2-AAEA663A6D5C}" type="presParOf" srcId="{699242E4-F7AC-4A87-BC03-F67DFD181054}" destId="{7BFD16F9-0934-4A10-88B5-FD00B72A5C67}" srcOrd="1" destOrd="0" presId="urn:microsoft.com/office/officeart/2005/8/layout/orgChart1"/>
    <dgm:cxn modelId="{868EB2C3-BAB1-4828-869A-CE7D6F0A6490}" type="presParOf" srcId="{7BFD16F9-0934-4A10-88B5-FD00B72A5C67}" destId="{5494D76E-EDF8-4155-9EDD-20142673F72C}" srcOrd="0" destOrd="0" presId="urn:microsoft.com/office/officeart/2005/8/layout/orgChart1"/>
    <dgm:cxn modelId="{B44C33FB-237A-4F58-902F-305AA23E6AC6}" type="presParOf" srcId="{7BFD16F9-0934-4A10-88B5-FD00B72A5C67}" destId="{82F94CCD-6049-4BB5-9C69-CB15972B7594}" srcOrd="1" destOrd="0" presId="urn:microsoft.com/office/officeart/2005/8/layout/orgChart1"/>
    <dgm:cxn modelId="{6530BAF0-DF08-4FAF-9287-1B3FC6E1ABE8}" type="presParOf" srcId="{82F94CCD-6049-4BB5-9C69-CB15972B7594}" destId="{7CE32C2C-1941-45E4-977A-C04A93DF969E}" srcOrd="0" destOrd="0" presId="urn:microsoft.com/office/officeart/2005/8/layout/orgChart1"/>
    <dgm:cxn modelId="{7643EBA0-7E8F-4341-B0C3-43AE2AFB6065}" type="presParOf" srcId="{7CE32C2C-1941-45E4-977A-C04A93DF969E}" destId="{9A5DADFB-F035-4673-A8D2-ABEFFD39399F}" srcOrd="0" destOrd="0" presId="urn:microsoft.com/office/officeart/2005/8/layout/orgChart1"/>
    <dgm:cxn modelId="{9DE54007-0B62-47A4-B10C-0D08FEDF93B6}" type="presParOf" srcId="{7CE32C2C-1941-45E4-977A-C04A93DF969E}" destId="{FBC8CEB3-F5B0-4C87-8EB5-69EFAC46B324}" srcOrd="1" destOrd="0" presId="urn:microsoft.com/office/officeart/2005/8/layout/orgChart1"/>
    <dgm:cxn modelId="{93B41268-D622-446D-9986-54A2186EB7C1}" type="presParOf" srcId="{82F94CCD-6049-4BB5-9C69-CB15972B7594}" destId="{718EE238-BFD4-410D-9C05-A982E35C49B6}" srcOrd="1" destOrd="0" presId="urn:microsoft.com/office/officeart/2005/8/layout/orgChart1"/>
    <dgm:cxn modelId="{1F8F918D-5576-489D-A235-DF699F796AF2}" type="presParOf" srcId="{718EE238-BFD4-410D-9C05-A982E35C49B6}" destId="{F0165F1F-F366-46A1-84B8-85AAC6C9BC53}" srcOrd="0" destOrd="0" presId="urn:microsoft.com/office/officeart/2005/8/layout/orgChart1"/>
    <dgm:cxn modelId="{271CC61B-60F4-4A7B-90B9-F98D72FC5630}" type="presParOf" srcId="{718EE238-BFD4-410D-9C05-A982E35C49B6}" destId="{C8FFBFFD-7960-4FCA-BAD3-A9177BEE6521}" srcOrd="1" destOrd="0" presId="urn:microsoft.com/office/officeart/2005/8/layout/orgChart1"/>
    <dgm:cxn modelId="{D66DE5CB-A6B5-45A3-B705-20AFDB47FED3}" type="presParOf" srcId="{C8FFBFFD-7960-4FCA-BAD3-A9177BEE6521}" destId="{901F5949-2690-4CF2-8456-38ADAE967C21}" srcOrd="0" destOrd="0" presId="urn:microsoft.com/office/officeart/2005/8/layout/orgChart1"/>
    <dgm:cxn modelId="{FA2A6E42-609F-4681-9599-961C28EEB697}" type="presParOf" srcId="{901F5949-2690-4CF2-8456-38ADAE967C21}" destId="{568A921F-A668-41EE-A162-51FDFAAF9E82}" srcOrd="0" destOrd="0" presId="urn:microsoft.com/office/officeart/2005/8/layout/orgChart1"/>
    <dgm:cxn modelId="{B8CF72F8-D0CA-4A2E-9B22-9CF261E9D8D3}" type="presParOf" srcId="{901F5949-2690-4CF2-8456-38ADAE967C21}" destId="{CE5B7D25-A89A-4C6D-8942-E7FA1254C091}" srcOrd="1" destOrd="0" presId="urn:microsoft.com/office/officeart/2005/8/layout/orgChart1"/>
    <dgm:cxn modelId="{34D57FD1-1647-4628-877B-1ED440830286}" type="presParOf" srcId="{C8FFBFFD-7960-4FCA-BAD3-A9177BEE6521}" destId="{6DF0D465-3DA8-43D6-98F4-82D89DAAF872}" srcOrd="1" destOrd="0" presId="urn:microsoft.com/office/officeart/2005/8/layout/orgChart1"/>
    <dgm:cxn modelId="{FE3A6C6F-0682-4CF0-A9FE-F8F154499B4C}" type="presParOf" srcId="{6DF0D465-3DA8-43D6-98F4-82D89DAAF872}" destId="{4309FF48-8496-4FCB-A079-FC43DF367258}" srcOrd="0" destOrd="0" presId="urn:microsoft.com/office/officeart/2005/8/layout/orgChart1"/>
    <dgm:cxn modelId="{85B5694C-A5DF-4863-875E-EDD975D68D2A}" type="presParOf" srcId="{6DF0D465-3DA8-43D6-98F4-82D89DAAF872}" destId="{BA2E4409-8102-49B8-A561-625C07E3AC2E}" srcOrd="1" destOrd="0" presId="urn:microsoft.com/office/officeart/2005/8/layout/orgChart1"/>
    <dgm:cxn modelId="{6EA2115E-0DEE-4B5E-8DC8-97331479B320}" type="presParOf" srcId="{BA2E4409-8102-49B8-A561-625C07E3AC2E}" destId="{B7FD475B-23E8-4E08-99AA-E0B95AF0ABAE}" srcOrd="0" destOrd="0" presId="urn:microsoft.com/office/officeart/2005/8/layout/orgChart1"/>
    <dgm:cxn modelId="{C1E11BF5-01C9-4A8C-9049-F15C49DEEEF6}" type="presParOf" srcId="{B7FD475B-23E8-4E08-99AA-E0B95AF0ABAE}" destId="{960BD7A3-90C3-4DE3-A658-B2735A287337}" srcOrd="0" destOrd="0" presId="urn:microsoft.com/office/officeart/2005/8/layout/orgChart1"/>
    <dgm:cxn modelId="{B8D9C8E7-88EA-4D66-838C-6E3F34C6D5E3}" type="presParOf" srcId="{B7FD475B-23E8-4E08-99AA-E0B95AF0ABAE}" destId="{7621D091-082A-4CB3-9651-DB935C1EF72E}" srcOrd="1" destOrd="0" presId="urn:microsoft.com/office/officeart/2005/8/layout/orgChart1"/>
    <dgm:cxn modelId="{C5A6E84F-D407-4278-AAE7-9AB5DCDF9070}" type="presParOf" srcId="{BA2E4409-8102-49B8-A561-625C07E3AC2E}" destId="{2766EA38-62FC-45B6-A6F9-326D3E65CA84}" srcOrd="1" destOrd="0" presId="urn:microsoft.com/office/officeart/2005/8/layout/orgChart1"/>
    <dgm:cxn modelId="{89F9340C-2E97-4990-9451-19ED62336F64}" type="presParOf" srcId="{BA2E4409-8102-49B8-A561-625C07E3AC2E}" destId="{AAB202F1-F7C8-4FB8-A065-FC6C77DC1936}" srcOrd="2" destOrd="0" presId="urn:microsoft.com/office/officeart/2005/8/layout/orgChart1"/>
    <dgm:cxn modelId="{00A335AD-F42C-4337-9FC9-037D7A11D038}" type="presParOf" srcId="{6DF0D465-3DA8-43D6-98F4-82D89DAAF872}" destId="{B61A78B3-14FE-45E9-A4F3-8AE52F0B31D0}" srcOrd="2" destOrd="0" presId="urn:microsoft.com/office/officeart/2005/8/layout/orgChart1"/>
    <dgm:cxn modelId="{79479AAC-427D-4161-96BA-928D1397985D}" type="presParOf" srcId="{6DF0D465-3DA8-43D6-98F4-82D89DAAF872}" destId="{B3472B23-9B87-44CB-AB34-C218809772FC}" srcOrd="3" destOrd="0" presId="urn:microsoft.com/office/officeart/2005/8/layout/orgChart1"/>
    <dgm:cxn modelId="{319D965E-B14C-4F6A-B898-6179B10EF8CC}" type="presParOf" srcId="{B3472B23-9B87-44CB-AB34-C218809772FC}" destId="{B4CD9024-E1CB-44CD-9C44-333F19200561}" srcOrd="0" destOrd="0" presId="urn:microsoft.com/office/officeart/2005/8/layout/orgChart1"/>
    <dgm:cxn modelId="{C79DB9BE-6EC6-4CB3-A941-178089DFA3A6}" type="presParOf" srcId="{B4CD9024-E1CB-44CD-9C44-333F19200561}" destId="{FA222D13-A38A-4547-9D24-CCB720138D4D}" srcOrd="0" destOrd="0" presId="urn:microsoft.com/office/officeart/2005/8/layout/orgChart1"/>
    <dgm:cxn modelId="{7EC25D26-A0D2-4777-BA19-9246B7968AF3}" type="presParOf" srcId="{B4CD9024-E1CB-44CD-9C44-333F19200561}" destId="{64943524-7E72-4329-9023-C5BFFD594B69}" srcOrd="1" destOrd="0" presId="urn:microsoft.com/office/officeart/2005/8/layout/orgChart1"/>
    <dgm:cxn modelId="{711F78BF-3763-4E42-A6C9-C3746D679630}" type="presParOf" srcId="{B3472B23-9B87-44CB-AB34-C218809772FC}" destId="{3483725E-A9AF-417B-9498-6419766B93A6}" srcOrd="1" destOrd="0" presId="urn:microsoft.com/office/officeart/2005/8/layout/orgChart1"/>
    <dgm:cxn modelId="{1979B4FE-85D6-4471-AC06-43B6DD87F40A}" type="presParOf" srcId="{B3472B23-9B87-44CB-AB34-C218809772FC}" destId="{393CAAE3-E6A1-4F40-AC1D-406052A52B36}" srcOrd="2" destOrd="0" presId="urn:microsoft.com/office/officeart/2005/8/layout/orgChart1"/>
    <dgm:cxn modelId="{D1D4316C-8385-439D-AA01-9E0AB6542C5E}" type="presParOf" srcId="{C8FFBFFD-7960-4FCA-BAD3-A9177BEE6521}" destId="{8F5D8BE5-B513-46D9-8956-D0B137D9AB6A}" srcOrd="2" destOrd="0" presId="urn:microsoft.com/office/officeart/2005/8/layout/orgChart1"/>
    <dgm:cxn modelId="{5F73C5CB-A7F1-4116-8267-22F3F662437A}" type="presParOf" srcId="{82F94CCD-6049-4BB5-9C69-CB15972B7594}" destId="{A20B68D3-7673-43D1-A5CD-A1DCC5A9AB45}" srcOrd="2" destOrd="0" presId="urn:microsoft.com/office/officeart/2005/8/layout/orgChart1"/>
    <dgm:cxn modelId="{54E99109-F569-4D63-9888-41CB87F222CD}" type="presParOf" srcId="{699242E4-F7AC-4A87-BC03-F67DFD181054}" destId="{80F2E02B-11DD-43AA-BB1B-1164DD5DF88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1A78B3-14FE-45E9-A4F3-8AE52F0B31D0}">
      <dsp:nvSpPr>
        <dsp:cNvPr id="0" name=""/>
        <dsp:cNvSpPr/>
      </dsp:nvSpPr>
      <dsp:spPr>
        <a:xfrm>
          <a:off x="4000500" y="3893105"/>
          <a:ext cx="1226105" cy="425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795"/>
              </a:lnTo>
              <a:lnTo>
                <a:pt x="1226105" y="212795"/>
              </a:lnTo>
              <a:lnTo>
                <a:pt x="1226105" y="425590"/>
              </a:lnTo>
            </a:path>
          </a:pathLst>
        </a:custGeom>
        <a:noFill/>
        <a:ln w="55000" cap="flat" cmpd="thickThin" algn="ctr">
          <a:solidFill>
            <a:scrgbClr r="0" g="0" b="0"/>
          </a:solidFill>
          <a:prstDash val="solid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09FF48-8496-4FCB-A079-FC43DF367258}">
      <dsp:nvSpPr>
        <dsp:cNvPr id="0" name=""/>
        <dsp:cNvSpPr/>
      </dsp:nvSpPr>
      <dsp:spPr>
        <a:xfrm>
          <a:off x="2774394" y="3893105"/>
          <a:ext cx="1226105" cy="425590"/>
        </a:xfrm>
        <a:custGeom>
          <a:avLst/>
          <a:gdLst/>
          <a:ahLst/>
          <a:cxnLst/>
          <a:rect l="0" t="0" r="0" b="0"/>
          <a:pathLst>
            <a:path>
              <a:moveTo>
                <a:pt x="1226105" y="0"/>
              </a:moveTo>
              <a:lnTo>
                <a:pt x="1226105" y="212795"/>
              </a:lnTo>
              <a:lnTo>
                <a:pt x="0" y="212795"/>
              </a:lnTo>
              <a:lnTo>
                <a:pt x="0" y="425590"/>
              </a:lnTo>
            </a:path>
          </a:pathLst>
        </a:custGeom>
        <a:noFill/>
        <a:ln w="55000" cap="flat" cmpd="thickThin" algn="ctr">
          <a:solidFill>
            <a:scrgbClr r="0" g="0" b="0"/>
          </a:solidFill>
          <a:prstDash val="solid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165F1F-F366-46A1-84B8-85AAC6C9BC53}">
      <dsp:nvSpPr>
        <dsp:cNvPr id="0" name=""/>
        <dsp:cNvSpPr/>
      </dsp:nvSpPr>
      <dsp:spPr>
        <a:xfrm>
          <a:off x="3954779" y="2454204"/>
          <a:ext cx="91440" cy="425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5590"/>
              </a:lnTo>
            </a:path>
          </a:pathLst>
        </a:custGeom>
        <a:noFill/>
        <a:ln w="55000" cap="flat" cmpd="thickThin" algn="ctr">
          <a:solidFill>
            <a:scrgbClr r="0" g="0" b="0"/>
          </a:solidFill>
          <a:prstDash val="solid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94D76E-EDF8-4155-9EDD-20142673F72C}">
      <dsp:nvSpPr>
        <dsp:cNvPr id="0" name=""/>
        <dsp:cNvSpPr/>
      </dsp:nvSpPr>
      <dsp:spPr>
        <a:xfrm>
          <a:off x="3954779" y="1015304"/>
          <a:ext cx="91440" cy="425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5590"/>
              </a:lnTo>
            </a:path>
          </a:pathLst>
        </a:custGeom>
        <a:noFill/>
        <a:ln w="55000" cap="flat" cmpd="thickThin" algn="ctr">
          <a:solidFill>
            <a:scrgbClr r="0" g="0" b="0"/>
          </a:solidFill>
          <a:prstDash val="solid"/>
          <a:headEnd type="non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19C2D4-69EC-4FD1-9BC4-021752DF99AC}">
      <dsp:nvSpPr>
        <dsp:cNvPr id="0" name=""/>
        <dsp:cNvSpPr/>
      </dsp:nvSpPr>
      <dsp:spPr>
        <a:xfrm>
          <a:off x="2987189" y="1994"/>
          <a:ext cx="2026620" cy="10133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R="0"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baseline="0" dirty="0" smtClean="0">
              <a:latin typeface="Calibri"/>
            </a:rPr>
            <a:t>Top-level Institutional Commitment</a:t>
          </a:r>
          <a:endParaRPr lang="en-US" sz="1600" dirty="0" smtClean="0"/>
        </a:p>
      </dsp:txBody>
      <dsp:txXfrm>
        <a:off x="2987189" y="1994"/>
        <a:ext cx="2026620" cy="1013310"/>
      </dsp:txXfrm>
    </dsp:sp>
    <dsp:sp modelId="{9A5DADFB-F035-4673-A8D2-ABEFFD39399F}">
      <dsp:nvSpPr>
        <dsp:cNvPr id="0" name=""/>
        <dsp:cNvSpPr/>
      </dsp:nvSpPr>
      <dsp:spPr>
        <a:xfrm>
          <a:off x="2987189" y="1440894"/>
          <a:ext cx="2026620" cy="10133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R="0"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baseline="0" smtClean="0">
              <a:latin typeface="Calibri"/>
            </a:rPr>
            <a:t>"Core Curriculum" credit hour (CH) reduction</a:t>
          </a:r>
          <a:endParaRPr lang="en-US" sz="1600" smtClean="0"/>
        </a:p>
      </dsp:txBody>
      <dsp:txXfrm>
        <a:off x="2987189" y="1440894"/>
        <a:ext cx="2026620" cy="1013310"/>
      </dsp:txXfrm>
    </dsp:sp>
    <dsp:sp modelId="{568A921F-A668-41EE-A162-51FDFAAF9E82}">
      <dsp:nvSpPr>
        <dsp:cNvPr id="0" name=""/>
        <dsp:cNvSpPr/>
      </dsp:nvSpPr>
      <dsp:spPr>
        <a:xfrm>
          <a:off x="2987189" y="2879795"/>
          <a:ext cx="2026620" cy="10133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R="0"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baseline="0" smtClean="0">
              <a:latin typeface="Calibri"/>
            </a:rPr>
            <a:t>Remove course redundancies across programs</a:t>
          </a:r>
        </a:p>
      </dsp:txBody>
      <dsp:txXfrm>
        <a:off x="2987189" y="2879795"/>
        <a:ext cx="2026620" cy="1013310"/>
      </dsp:txXfrm>
    </dsp:sp>
    <dsp:sp modelId="{960BD7A3-90C3-4DE3-A658-B2735A287337}">
      <dsp:nvSpPr>
        <dsp:cNvPr id="0" name=""/>
        <dsp:cNvSpPr/>
      </dsp:nvSpPr>
      <dsp:spPr>
        <a:xfrm>
          <a:off x="1761084" y="4318695"/>
          <a:ext cx="2026620" cy="10133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R="0"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600" baseline="0" smtClean="0">
              <a:latin typeface="Calibri"/>
            </a:rPr>
            <a:t>Face Program Accreditation Issues </a:t>
          </a:r>
          <a:endParaRPr lang="en-US" sz="1600" smtClean="0"/>
        </a:p>
      </dsp:txBody>
      <dsp:txXfrm>
        <a:off x="1761084" y="4318695"/>
        <a:ext cx="2026620" cy="1013310"/>
      </dsp:txXfrm>
    </dsp:sp>
    <dsp:sp modelId="{FA222D13-A38A-4547-9D24-CCB720138D4D}">
      <dsp:nvSpPr>
        <dsp:cNvPr id="0" name=""/>
        <dsp:cNvSpPr/>
      </dsp:nvSpPr>
      <dsp:spPr>
        <a:xfrm>
          <a:off x="4213295" y="4318695"/>
          <a:ext cx="2026620" cy="10133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R="0"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baseline="0" dirty="0" smtClean="0">
              <a:latin typeface="Calibri"/>
            </a:rPr>
            <a:t>Creative curricular integration for additional CH reduction</a:t>
          </a:r>
          <a:endParaRPr lang="en-US" sz="1600" kern="1200" dirty="0" smtClean="0"/>
        </a:p>
      </dsp:txBody>
      <dsp:txXfrm>
        <a:off x="4213295" y="4318695"/>
        <a:ext cx="2026620" cy="1013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1A78B3-14FE-45E9-A4F3-8AE52F0B31D0}">
      <dsp:nvSpPr>
        <dsp:cNvPr id="0" name=""/>
        <dsp:cNvSpPr/>
      </dsp:nvSpPr>
      <dsp:spPr>
        <a:xfrm>
          <a:off x="4000500" y="3893105"/>
          <a:ext cx="1226105" cy="425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795"/>
              </a:lnTo>
              <a:lnTo>
                <a:pt x="1226105" y="212795"/>
              </a:lnTo>
              <a:lnTo>
                <a:pt x="1226105" y="425590"/>
              </a:lnTo>
            </a:path>
          </a:pathLst>
        </a:custGeom>
        <a:noFill/>
        <a:ln w="55000" cap="flat" cmpd="thickThin" algn="ctr">
          <a:solidFill>
            <a:scrgbClr r="0" g="0" b="0"/>
          </a:solidFill>
          <a:prstDash val="solid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09FF48-8496-4FCB-A079-FC43DF367258}">
      <dsp:nvSpPr>
        <dsp:cNvPr id="0" name=""/>
        <dsp:cNvSpPr/>
      </dsp:nvSpPr>
      <dsp:spPr>
        <a:xfrm>
          <a:off x="2774394" y="3893105"/>
          <a:ext cx="1226105" cy="425590"/>
        </a:xfrm>
        <a:custGeom>
          <a:avLst/>
          <a:gdLst/>
          <a:ahLst/>
          <a:cxnLst/>
          <a:rect l="0" t="0" r="0" b="0"/>
          <a:pathLst>
            <a:path>
              <a:moveTo>
                <a:pt x="1226105" y="0"/>
              </a:moveTo>
              <a:lnTo>
                <a:pt x="1226105" y="212795"/>
              </a:lnTo>
              <a:lnTo>
                <a:pt x="0" y="212795"/>
              </a:lnTo>
              <a:lnTo>
                <a:pt x="0" y="425590"/>
              </a:lnTo>
            </a:path>
          </a:pathLst>
        </a:custGeom>
        <a:noFill/>
        <a:ln w="55000" cap="flat" cmpd="thickThin" algn="ctr">
          <a:solidFill>
            <a:scrgbClr r="0" g="0" b="0"/>
          </a:solidFill>
          <a:prstDash val="solid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165F1F-F366-46A1-84B8-85AAC6C9BC53}">
      <dsp:nvSpPr>
        <dsp:cNvPr id="0" name=""/>
        <dsp:cNvSpPr/>
      </dsp:nvSpPr>
      <dsp:spPr>
        <a:xfrm>
          <a:off x="3954779" y="2454204"/>
          <a:ext cx="91440" cy="425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5590"/>
              </a:lnTo>
            </a:path>
          </a:pathLst>
        </a:custGeom>
        <a:noFill/>
        <a:ln w="55000" cap="flat" cmpd="thickThin" algn="ctr">
          <a:solidFill>
            <a:scrgbClr r="0" g="0" b="0"/>
          </a:solidFill>
          <a:prstDash val="solid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94D76E-EDF8-4155-9EDD-20142673F72C}">
      <dsp:nvSpPr>
        <dsp:cNvPr id="0" name=""/>
        <dsp:cNvSpPr/>
      </dsp:nvSpPr>
      <dsp:spPr>
        <a:xfrm>
          <a:off x="3954779" y="1015304"/>
          <a:ext cx="91440" cy="425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5590"/>
              </a:lnTo>
            </a:path>
          </a:pathLst>
        </a:custGeom>
        <a:noFill/>
        <a:ln w="55000" cap="flat" cmpd="thickThin" algn="ctr">
          <a:solidFill>
            <a:scrgbClr r="0" g="0" b="0"/>
          </a:solidFill>
          <a:prstDash val="solid"/>
          <a:headEnd type="non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19C2D4-69EC-4FD1-9BC4-021752DF99AC}">
      <dsp:nvSpPr>
        <dsp:cNvPr id="0" name=""/>
        <dsp:cNvSpPr/>
      </dsp:nvSpPr>
      <dsp:spPr>
        <a:xfrm>
          <a:off x="2987189" y="1994"/>
          <a:ext cx="2026620" cy="10133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R="0"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baseline="0" dirty="0" smtClean="0">
              <a:latin typeface="Calibri"/>
            </a:rPr>
            <a:t>Top-level Institutional Commitment</a:t>
          </a:r>
          <a:endParaRPr lang="en-US" sz="1600" dirty="0" smtClean="0"/>
        </a:p>
      </dsp:txBody>
      <dsp:txXfrm>
        <a:off x="2987189" y="1994"/>
        <a:ext cx="2026620" cy="1013310"/>
      </dsp:txXfrm>
    </dsp:sp>
    <dsp:sp modelId="{9A5DADFB-F035-4673-A8D2-ABEFFD39399F}">
      <dsp:nvSpPr>
        <dsp:cNvPr id="0" name=""/>
        <dsp:cNvSpPr/>
      </dsp:nvSpPr>
      <dsp:spPr>
        <a:xfrm>
          <a:off x="2987189" y="1440894"/>
          <a:ext cx="2026620" cy="10133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R="0"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baseline="0" dirty="0" smtClean="0">
              <a:latin typeface="Calibri"/>
            </a:rPr>
            <a:t>"Core Curriculum" credit hour (CH) reduction</a:t>
          </a:r>
          <a:endParaRPr lang="en-US" sz="1600" dirty="0" smtClean="0"/>
        </a:p>
      </dsp:txBody>
      <dsp:txXfrm>
        <a:off x="2987189" y="1440894"/>
        <a:ext cx="2026620" cy="1013310"/>
      </dsp:txXfrm>
    </dsp:sp>
    <dsp:sp modelId="{568A921F-A668-41EE-A162-51FDFAAF9E82}">
      <dsp:nvSpPr>
        <dsp:cNvPr id="0" name=""/>
        <dsp:cNvSpPr/>
      </dsp:nvSpPr>
      <dsp:spPr>
        <a:xfrm>
          <a:off x="2987189" y="2879795"/>
          <a:ext cx="2026620" cy="10133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R="0"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baseline="0" dirty="0" smtClean="0">
              <a:latin typeface="Calibri"/>
            </a:rPr>
            <a:t>Remove course redundancies across programs</a:t>
          </a:r>
        </a:p>
      </dsp:txBody>
      <dsp:txXfrm>
        <a:off x="2987189" y="2879795"/>
        <a:ext cx="2026620" cy="1013310"/>
      </dsp:txXfrm>
    </dsp:sp>
    <dsp:sp modelId="{960BD7A3-90C3-4DE3-A658-B2735A287337}">
      <dsp:nvSpPr>
        <dsp:cNvPr id="0" name=""/>
        <dsp:cNvSpPr/>
      </dsp:nvSpPr>
      <dsp:spPr>
        <a:xfrm>
          <a:off x="1761084" y="4318695"/>
          <a:ext cx="2026620" cy="10133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R="0"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600" baseline="0" dirty="0" smtClean="0">
              <a:latin typeface="Calibri"/>
            </a:rPr>
            <a:t>Face Program Accreditation Issues </a:t>
          </a:r>
          <a:endParaRPr lang="en-US" sz="1600" dirty="0" smtClean="0"/>
        </a:p>
      </dsp:txBody>
      <dsp:txXfrm>
        <a:off x="1761084" y="4318695"/>
        <a:ext cx="2026620" cy="1013310"/>
      </dsp:txXfrm>
    </dsp:sp>
    <dsp:sp modelId="{FA222D13-A38A-4547-9D24-CCB720138D4D}">
      <dsp:nvSpPr>
        <dsp:cNvPr id="0" name=""/>
        <dsp:cNvSpPr/>
      </dsp:nvSpPr>
      <dsp:spPr>
        <a:xfrm>
          <a:off x="4213295" y="4318695"/>
          <a:ext cx="2026620" cy="10133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R="0"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baseline="0" dirty="0" smtClean="0">
              <a:latin typeface="Calibri"/>
            </a:rPr>
            <a:t>Creative curricular integration for additional CH reduction</a:t>
          </a:r>
          <a:endParaRPr lang="en-US" sz="1600" kern="1200" dirty="0" smtClean="0"/>
        </a:p>
      </dsp:txBody>
      <dsp:txXfrm>
        <a:off x="4213295" y="4318695"/>
        <a:ext cx="2026620" cy="1013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0E3915-7997-4BA9-8116-5C27D8E50456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F751B1-BFB1-46ED-BA99-03973DBEE2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E3915-7997-4BA9-8116-5C27D8E50456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751B1-BFB1-46ED-BA99-03973DBEE2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E3915-7997-4BA9-8116-5C27D8E50456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751B1-BFB1-46ED-BA99-03973DBEE2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E3915-7997-4BA9-8116-5C27D8E50456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751B1-BFB1-46ED-BA99-03973DBEE2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E3915-7997-4BA9-8116-5C27D8E50456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751B1-BFB1-46ED-BA99-03973DBEE2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E3915-7997-4BA9-8116-5C27D8E50456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751B1-BFB1-46ED-BA99-03973DBEE2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E3915-7997-4BA9-8116-5C27D8E50456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751B1-BFB1-46ED-BA99-03973DBEE2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E3915-7997-4BA9-8116-5C27D8E50456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751B1-BFB1-46ED-BA99-03973DBEE2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E3915-7997-4BA9-8116-5C27D8E50456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751B1-BFB1-46ED-BA99-03973DBEE2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0E3915-7997-4BA9-8116-5C27D8E50456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751B1-BFB1-46ED-BA99-03973DBEE2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0E3915-7997-4BA9-8116-5C27D8E50456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F751B1-BFB1-46ED-BA99-03973DBEE2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0E3915-7997-4BA9-8116-5C27D8E50456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DF751B1-BFB1-46ED-BA99-03973DBEE2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143000"/>
            <a:ext cx="7772400" cy="1981200"/>
          </a:xfrm>
        </p:spPr>
        <p:txBody>
          <a:bodyPr>
            <a:normAutofit/>
          </a:bodyPr>
          <a:lstStyle/>
          <a:p>
            <a:r>
              <a:rPr lang="en-US" dirty="0" smtClean="0"/>
              <a:t>Guided Pathways to Success at SIUC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467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Combining streamlined degree paths </a:t>
            </a:r>
          </a:p>
          <a:p>
            <a:r>
              <a:rPr lang="en-US" b="1" dirty="0" smtClean="0"/>
              <a:t>with early-warning intervention </a:t>
            </a:r>
            <a:endParaRPr lang="en-US" dirty="0" smtClean="0"/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1066800" y="4267200"/>
            <a:ext cx="7239000" cy="762000"/>
          </a:xfrm>
          <a:prstGeom prst="rect">
            <a:avLst/>
          </a:prstGeom>
        </p:spPr>
        <p:txBody>
          <a:bodyPr vert="horz" lIns="45720" rIns="45720">
            <a:normAutofit fontScale="77500" lnSpcReduction="20000"/>
          </a:bodyPr>
          <a:lstStyle/>
          <a:p>
            <a:pPr marR="64008" lvl="0" algn="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sz="2800" dirty="0" smtClean="0"/>
              <a:t>Scaling Up: Effective Practices in Higher Education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64008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October 31</a:t>
            </a:r>
            <a:r>
              <a:rPr kumimoji="0" lang="en-US" sz="2900" b="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, 2013</a:t>
            </a:r>
          </a:p>
        </p:txBody>
      </p:sp>
    </p:spTree>
    <p:extLst>
      <p:ext uri="{BB962C8B-B14F-4D97-AF65-F5344CB8AC3E}">
        <p14:creationId xmlns:p14="http://schemas.microsoft.com/office/powerpoint/2010/main" val="67928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Much harder work, since it involves program changes at department level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Again, look for changes with broad impact in areas that cut across Colleges and Departments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Work can often help to reconsider the design of important courses</a:t>
            </a:r>
          </a:p>
          <a:p>
            <a:pPr lvl="1"/>
            <a:r>
              <a:rPr lang="en-US" b="1" dirty="0" smtClean="0"/>
              <a:t>Example:  Statistics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Remove course redundancies across programs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 Redesign at SIUC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Why the proliferation of Statistics courses?</a:t>
            </a:r>
          </a:p>
          <a:p>
            <a:pPr lvl="1"/>
            <a:r>
              <a:rPr lang="en-US" sz="2000" dirty="0" smtClean="0"/>
              <a:t>Those (**%#*%!!) Mathematicians just want to teach Math!</a:t>
            </a:r>
          </a:p>
          <a:p>
            <a:pPr lvl="1"/>
            <a:r>
              <a:rPr lang="en-US" sz="2000" dirty="0" smtClean="0"/>
              <a:t>“Our” program is special. It requires both a statistics course </a:t>
            </a:r>
            <a:r>
              <a:rPr lang="en-US" sz="2000" b="1" dirty="0" smtClean="0"/>
              <a:t>and</a:t>
            </a:r>
            <a:r>
              <a:rPr lang="en-US" sz="2000" dirty="0" smtClean="0"/>
              <a:t> an experimental design course.  (Because “our” experiments are really special!)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/>
              <a:t>Cooperation from the Chairs of Math and Educational Psychology </a:t>
            </a:r>
          </a:p>
          <a:p>
            <a:pPr lvl="1"/>
            <a:r>
              <a:rPr lang="en-US" sz="2000" dirty="0" smtClean="0"/>
              <a:t>Core Statistics and Research Design taught in Large Lecture Sections with Hybrid/Flipped classrooms (1 lecture a week)</a:t>
            </a:r>
          </a:p>
          <a:p>
            <a:pPr lvl="1"/>
            <a:r>
              <a:rPr lang="en-US" sz="2000" dirty="0" smtClean="0"/>
              <a:t>Twice a week students meet in small departmental level section in computer labs for discipline specific material</a:t>
            </a:r>
          </a:p>
          <a:p>
            <a:pPr lvl="1"/>
            <a:r>
              <a:rPr lang="en-US" sz="2000" dirty="0" smtClean="0"/>
              <a:t>Win-win for departments by optimizing faculty resources.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92162"/>
          </a:xfrm>
        </p:spPr>
        <p:txBody>
          <a:bodyPr/>
          <a:lstStyle/>
          <a:p>
            <a:r>
              <a:rPr lang="en-US" dirty="0" smtClean="0"/>
              <a:t>Where are we in the process?</a:t>
            </a:r>
            <a:endParaRPr lang="en-US" dirty="0"/>
          </a:p>
        </p:txBody>
      </p:sp>
      <p:graphicFrame>
        <p:nvGraphicFramePr>
          <p:cNvPr id="5" name="Organization Chart 35"/>
          <p:cNvGraphicFramePr/>
          <p:nvPr/>
        </p:nvGraphicFramePr>
        <p:xfrm>
          <a:off x="685800" y="1143000"/>
          <a:ext cx="8001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ight Arrow 3"/>
          <p:cNvSpPr/>
          <p:nvPr/>
        </p:nvSpPr>
        <p:spPr>
          <a:xfrm>
            <a:off x="1143000" y="5562600"/>
            <a:ext cx="12192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>
            <a:off x="7010400" y="5562600"/>
            <a:ext cx="11430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Keeping students on the optimally designed degree path is at least as important as designing the degree path.</a:t>
            </a:r>
          </a:p>
          <a:p>
            <a:endParaRPr lang="en-US" dirty="0" smtClean="0"/>
          </a:p>
          <a:p>
            <a:r>
              <a:rPr lang="en-US" dirty="0" smtClean="0"/>
              <a:t>Computer-aided instruction (CAI) platforms permit real-time data retrieval.</a:t>
            </a:r>
          </a:p>
          <a:p>
            <a:endParaRPr lang="en-US" dirty="0" smtClean="0"/>
          </a:p>
          <a:p>
            <a:r>
              <a:rPr lang="en-US" dirty="0" smtClean="0"/>
              <a:t>CAI allows integration across programs and courses.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OK-Now we’ve got the degree path.  How do we keep them on it?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Early Intervention Metric in Math at SIU 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400" b="1" dirty="0" smtClean="0"/>
              <a:t>Week 3</a:t>
            </a:r>
          </a:p>
          <a:p>
            <a:pPr lvl="1">
              <a:buFont typeface="Wingdings" pitchFamily="2" charset="2"/>
              <a:buChar char="Ø"/>
            </a:pPr>
            <a:r>
              <a:rPr lang="en-US" sz="1600" b="1" dirty="0" smtClean="0"/>
              <a:t>For all students in Math 107-108 (Intermediate Algebra/College Algebra)</a:t>
            </a:r>
          </a:p>
          <a:p>
            <a:pPr marL="566928" indent="-457200">
              <a:buFont typeface="+mj-lt"/>
              <a:buAutoNum type="alphaUcPeriod"/>
            </a:pPr>
            <a:r>
              <a:rPr lang="en-US" sz="1800" dirty="0" smtClean="0"/>
              <a:t>25%*(In-class </a:t>
            </a:r>
            <a:r>
              <a:rPr lang="en-US" sz="1800" dirty="0"/>
              <a:t>pretest) + 25%*(HW) + 50%*(Test </a:t>
            </a:r>
            <a:r>
              <a:rPr lang="en-US" sz="1800" dirty="0" smtClean="0"/>
              <a:t>1)</a:t>
            </a:r>
          </a:p>
          <a:p>
            <a:pPr marL="566928" indent="-457200">
              <a:buFont typeface="+mj-lt"/>
              <a:buAutoNum type="alphaUcPeriod"/>
            </a:pPr>
            <a:r>
              <a:rPr lang="en-US" sz="1800" dirty="0" smtClean="0"/>
              <a:t>25% (preparation) + 25%(motivation) + 50% (achievement)</a:t>
            </a:r>
          </a:p>
          <a:p>
            <a:pPr marL="566928" indent="-457200">
              <a:buNone/>
            </a:pPr>
            <a:endParaRPr lang="en-US" sz="1800" dirty="0"/>
          </a:p>
          <a:p>
            <a:r>
              <a:rPr lang="en-US" sz="1800" dirty="0" smtClean="0"/>
              <a:t>RED</a:t>
            </a:r>
            <a:r>
              <a:rPr lang="en-US" sz="1800" dirty="0"/>
              <a:t>:  </a:t>
            </a:r>
            <a:r>
              <a:rPr lang="en-US" sz="1800" dirty="0" smtClean="0"/>
              <a:t>		0</a:t>
            </a:r>
            <a:r>
              <a:rPr lang="en-US" sz="1800" dirty="0"/>
              <a:t>% to 55%</a:t>
            </a:r>
          </a:p>
          <a:p>
            <a:r>
              <a:rPr lang="en-US" sz="1800" dirty="0"/>
              <a:t>ORANGE: </a:t>
            </a:r>
            <a:r>
              <a:rPr lang="en-US" sz="1800" dirty="0" smtClean="0"/>
              <a:t>		56</a:t>
            </a:r>
            <a:r>
              <a:rPr lang="en-US" sz="1800" dirty="0"/>
              <a:t>% to 65%</a:t>
            </a:r>
          </a:p>
          <a:p>
            <a:r>
              <a:rPr lang="en-US" sz="1800" dirty="0"/>
              <a:t>YELLOW: </a:t>
            </a:r>
            <a:r>
              <a:rPr lang="en-US" sz="1800" dirty="0" smtClean="0"/>
              <a:t>		65</a:t>
            </a:r>
            <a:r>
              <a:rPr lang="en-US" sz="1800" dirty="0"/>
              <a:t>% to 75%</a:t>
            </a:r>
          </a:p>
          <a:p>
            <a:r>
              <a:rPr lang="en-US" sz="1800" dirty="0"/>
              <a:t>GREEN: </a:t>
            </a:r>
            <a:r>
              <a:rPr lang="en-US" sz="1800" dirty="0" smtClean="0"/>
              <a:t>		76</a:t>
            </a:r>
            <a:r>
              <a:rPr lang="en-US" sz="1800" dirty="0"/>
              <a:t>% to 100</a:t>
            </a:r>
            <a:r>
              <a:rPr lang="en-US" sz="1800" dirty="0" smtClean="0"/>
              <a:t>%</a:t>
            </a:r>
          </a:p>
          <a:p>
            <a:endParaRPr lang="en-US" sz="1800" dirty="0" smtClean="0"/>
          </a:p>
          <a:p>
            <a:r>
              <a:rPr lang="en-US" sz="1800" dirty="0" smtClean="0"/>
              <a:t>Students also receive an intervention score in week 7 and week 11 that is simply their course grade at that time. </a:t>
            </a:r>
          </a:p>
          <a:p>
            <a:r>
              <a:rPr lang="en-US" sz="1800" dirty="0" smtClean="0"/>
              <a:t>All of this data is given to the students and to colleges and advising staff.</a:t>
            </a:r>
          </a:p>
          <a:p>
            <a:endParaRPr lang="en-US" sz="18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Does the Early Intervention </a:t>
            </a:r>
            <a:br>
              <a:rPr lang="en-US" dirty="0" smtClean="0"/>
            </a:br>
            <a:r>
              <a:rPr lang="en-US" dirty="0" smtClean="0"/>
              <a:t>Metric Correctly Identify Students?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Intermediate Algebra </a:t>
            </a:r>
            <a:r>
              <a:rPr lang="en-US" dirty="0" smtClean="0"/>
              <a:t>: Success rate of Week 3 metric (C or better) </a:t>
            </a:r>
          </a:p>
          <a:p>
            <a:pPr lvl="1"/>
            <a:r>
              <a:rPr lang="en-US" dirty="0" smtClean="0"/>
              <a:t>Red/Orange 		22/86 (25.6%)</a:t>
            </a:r>
          </a:p>
          <a:p>
            <a:pPr lvl="1"/>
            <a:r>
              <a:rPr lang="en-US" dirty="0" smtClean="0"/>
              <a:t>Yellow			5/12 (41.6%)</a:t>
            </a:r>
          </a:p>
          <a:p>
            <a:pPr lvl="1"/>
            <a:r>
              <a:rPr lang="en-US" dirty="0" smtClean="0"/>
              <a:t>Green			54/64 (84.4%)</a:t>
            </a:r>
          </a:p>
          <a:p>
            <a:r>
              <a:rPr lang="en-US" b="1" dirty="0" smtClean="0"/>
              <a:t>College Algebra </a:t>
            </a:r>
            <a:r>
              <a:rPr lang="en-US" dirty="0" smtClean="0"/>
              <a:t>: Success rate of Week 3 metric (C or better) </a:t>
            </a:r>
          </a:p>
          <a:p>
            <a:pPr lvl="1"/>
            <a:r>
              <a:rPr lang="en-US" dirty="0" smtClean="0"/>
              <a:t>Red/Orange 		31/155 (20%)</a:t>
            </a:r>
          </a:p>
          <a:p>
            <a:pPr lvl="1"/>
            <a:r>
              <a:rPr lang="en-US" dirty="0" smtClean="0"/>
              <a:t>Yellow			18/40 (45%)</a:t>
            </a:r>
          </a:p>
          <a:p>
            <a:pPr lvl="1"/>
            <a:r>
              <a:rPr lang="en-US" dirty="0" smtClean="0"/>
              <a:t>Green			142/193 (73.6%)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success of the Early Intervention System in Math has prompted the SIUC Provost to put together a Task-force on Early Intervention Technology.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Coordinate data collection and metrics across critical gateway courses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Coordinate software platforms for seamless integration of data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Early-intervention platforms for student data collection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Mechanism for General Education streamlining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Campus curricular integration methods.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Campus course articulation and course equivalencies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Early intervention metric structure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Flexible Components for your campus?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Strong leadership an essential requirement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Departments will try to protect credit hour generation and core courses.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Try to create "win-win" situations when eliminating course redundancies.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Lessons Learned and Potential Pitfalls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Some background and definitions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 look at the Process Flowchart (Logic Model)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Essential Components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General Education Credit Hour Reduction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Remove course redundancies across programs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Where we are at SIUC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Predictive capability of “Early intervention metrics”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Flexible Components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Lessons Learned and Potential Pitfalls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Outline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Purpose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Removing barriers to and providing support for successful degree completion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Provide data-driven support structures for students to remain on degree paths</a:t>
            </a:r>
          </a:p>
          <a:p>
            <a:pPr lvl="1"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Outcomes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Increased retention rates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Increased graduation rates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Easily calculated metrics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 and Outcomes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92162"/>
          </a:xfrm>
        </p:spPr>
        <p:txBody>
          <a:bodyPr/>
          <a:lstStyle/>
          <a:p>
            <a:r>
              <a:rPr lang="en-US" dirty="0" smtClean="0"/>
              <a:t>Process Flowchart</a:t>
            </a:r>
            <a:endParaRPr lang="en-US" dirty="0"/>
          </a:p>
        </p:txBody>
      </p:sp>
      <p:graphicFrame>
        <p:nvGraphicFramePr>
          <p:cNvPr id="5" name="Organization Chart 35"/>
          <p:cNvGraphicFramePr/>
          <p:nvPr/>
        </p:nvGraphicFramePr>
        <p:xfrm>
          <a:off x="685800" y="1143000"/>
          <a:ext cx="8001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Top-level Institutional Commitment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Broad-based General Education </a:t>
            </a:r>
            <a:r>
              <a:rPr lang="en-US" smtClean="0"/>
              <a:t>Faculty Committee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Significant institutional buy-in to curricular technology platforms for student data collection (For Early Warning system)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Essential Components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92162"/>
          </a:xfrm>
        </p:spPr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graphicFrame>
        <p:nvGraphicFramePr>
          <p:cNvPr id="5" name="Organization Chart 35"/>
          <p:cNvGraphicFramePr/>
          <p:nvPr/>
        </p:nvGraphicFramePr>
        <p:xfrm>
          <a:off x="685800" y="1143000"/>
          <a:ext cx="8001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ight Arrow 3"/>
          <p:cNvSpPr/>
          <p:nvPr/>
        </p:nvSpPr>
        <p:spPr>
          <a:xfrm>
            <a:off x="2209800" y="2895600"/>
            <a:ext cx="12192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0800000">
            <a:off x="6096000" y="2895600"/>
            <a:ext cx="12192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General Education requirements represent the first programmatic step in the process of streamlining degrees</a:t>
            </a:r>
          </a:p>
          <a:p>
            <a:pPr lvl="1"/>
            <a:r>
              <a:rPr lang="en-US" dirty="0" smtClean="0"/>
              <a:t>The requirements cut across degree programs, so streamlining has broad impact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Institutionally, it is (almost) mandatory to have a well-respected faculty committee that oversees this work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work at SIU is done by the “Core Curriculum Executive Council”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Education Credit Hour Reduction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lvl="1" indent="-256032">
              <a:spcBef>
                <a:spcPts val="400"/>
              </a:spcBef>
              <a:buSzPct val="68000"/>
              <a:buNone/>
            </a:pPr>
            <a:r>
              <a:rPr lang="en-US" dirty="0" smtClean="0"/>
              <a:t>Creativity and flexibility required for “double dipping” across degree paths</a:t>
            </a:r>
          </a:p>
          <a:p>
            <a:pPr marL="365760" lvl="1" indent="-256032">
              <a:spcBef>
                <a:spcPts val="400"/>
              </a:spcBef>
              <a:buSzPct val="68000"/>
              <a:buNone/>
            </a:pPr>
            <a:endParaRPr lang="en-US" dirty="0" smtClean="0"/>
          </a:p>
          <a:p>
            <a:r>
              <a:rPr lang="en-US" dirty="0" smtClean="0"/>
              <a:t>STEM Fields</a:t>
            </a:r>
          </a:p>
          <a:p>
            <a:pPr lvl="1"/>
            <a:r>
              <a:rPr lang="en-US" dirty="0" smtClean="0"/>
              <a:t>Students in use advanced courses in science and math to satisfy general education requirements in these categories. </a:t>
            </a:r>
          </a:p>
          <a:p>
            <a:pPr lvl="1"/>
            <a:r>
              <a:rPr lang="en-US" dirty="0" smtClean="0"/>
              <a:t>Microeconomics or Macroeconomics satisfies a general education requirement in Social Science.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Art and Design </a:t>
            </a:r>
          </a:p>
          <a:p>
            <a:pPr lvl="1"/>
            <a:r>
              <a:rPr lang="en-US" dirty="0" smtClean="0"/>
              <a:t>Students take courses in Art History to satisfy their general education Humanities requirement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Core Curriculum Reduction at SIU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92162"/>
          </a:xfrm>
        </p:spPr>
        <p:txBody>
          <a:bodyPr/>
          <a:lstStyle/>
          <a:p>
            <a:r>
              <a:rPr lang="en-US" dirty="0" smtClean="0"/>
              <a:t>Step 3</a:t>
            </a:r>
            <a:endParaRPr lang="en-US" dirty="0"/>
          </a:p>
        </p:txBody>
      </p:sp>
      <p:graphicFrame>
        <p:nvGraphicFramePr>
          <p:cNvPr id="5" name="Organization Chart 35"/>
          <p:cNvGraphicFramePr/>
          <p:nvPr/>
        </p:nvGraphicFramePr>
        <p:xfrm>
          <a:off x="685800" y="1143000"/>
          <a:ext cx="8001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ight Arrow 3"/>
          <p:cNvSpPr/>
          <p:nvPr/>
        </p:nvSpPr>
        <p:spPr>
          <a:xfrm>
            <a:off x="2209800" y="4343400"/>
            <a:ext cx="12192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0800000">
            <a:off x="6096000" y="4343399"/>
            <a:ext cx="12192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B2D1F"/>
      </a:accent1>
      <a:accent2>
        <a:srgbClr val="FFE084"/>
      </a:accent2>
      <a:accent3>
        <a:srgbClr val="6AAB61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407</TotalTime>
  <Words>777</Words>
  <Application>Microsoft Office PowerPoint</Application>
  <PresentationFormat>On-screen Show (4:3)</PresentationFormat>
  <Paragraphs>155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Guided Pathways to Success at SIUC</vt:lpstr>
      <vt:lpstr>Presentation Outline </vt:lpstr>
      <vt:lpstr>Purpose and Outcomes</vt:lpstr>
      <vt:lpstr>Process Flowchart</vt:lpstr>
      <vt:lpstr>Essential Components</vt:lpstr>
      <vt:lpstr>Step 2</vt:lpstr>
      <vt:lpstr>General Education Credit Hour Reduction</vt:lpstr>
      <vt:lpstr>Core Curriculum Reduction at SIU</vt:lpstr>
      <vt:lpstr>Step 3</vt:lpstr>
      <vt:lpstr>Remove course redundancies across programs</vt:lpstr>
      <vt:lpstr>Statistics Redesign at SIUC</vt:lpstr>
      <vt:lpstr>Where are we in the process?</vt:lpstr>
      <vt:lpstr>OK-Now we’ve got the degree path.  How do we keep them on it?</vt:lpstr>
      <vt:lpstr>Early Intervention Metric in Math at SIU </vt:lpstr>
      <vt:lpstr>Does the Early Intervention  Metric Correctly Identify Students?</vt:lpstr>
      <vt:lpstr>Early-intervention platforms for student data collection</vt:lpstr>
      <vt:lpstr>What are the Flexible Components for your campus?</vt:lpstr>
      <vt:lpstr>Lessons Learned and Potential Pitfalls</vt:lpstr>
    </vt:vector>
  </TitlesOfParts>
  <Company>Personal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Intervention and Success Strategies in Mathematics</dc:title>
  <dc:creator>Greg Budzban</dc:creator>
  <cp:lastModifiedBy>GGUERCIO</cp:lastModifiedBy>
  <cp:revision>36</cp:revision>
  <dcterms:created xsi:type="dcterms:W3CDTF">2013-07-16T12:50:47Z</dcterms:created>
  <dcterms:modified xsi:type="dcterms:W3CDTF">2014-07-16T18:22:40Z</dcterms:modified>
</cp:coreProperties>
</file>